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5A0E61B-123D-4AE3-923E-777202DA9B9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79C64A-0264-4F9A-AD59-059F357315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	915</a:t>
            </a:r>
            <a:br>
              <a:rPr lang="en-US" b="1" dirty="0"/>
            </a:br>
            <a:r>
              <a:rPr lang="en-US" b="1" dirty="0"/>
              <a:t>	WONDERFUL STORY OF LOVE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2400" y="1524000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/>
              <a:t>Wonderful story of love; tell it to me again;</a:t>
            </a:r>
          </a:p>
          <a:p>
            <a:pPr marL="64008" indent="0">
              <a:buNone/>
            </a:pPr>
            <a:r>
              <a:rPr lang="en-US" sz="3600" b="1" dirty="0"/>
              <a:t>Wonderful story of love; wake the immortal strain!</a:t>
            </a:r>
          </a:p>
          <a:p>
            <a:pPr marL="64008" indent="0">
              <a:buNone/>
            </a:pPr>
            <a:r>
              <a:rPr lang="en-US" sz="3600" b="1" dirty="0"/>
              <a:t>Angels with rapture announce it</a:t>
            </a:r>
          </a:p>
          <a:p>
            <a:pPr marL="64008" indent="0">
              <a:buNone/>
            </a:pPr>
            <a:r>
              <a:rPr lang="en-US" sz="3600" b="1" dirty="0"/>
              <a:t>Shepherds with wonder receive it;</a:t>
            </a:r>
          </a:p>
          <a:p>
            <a:pPr marL="64008" indent="0">
              <a:buNone/>
            </a:pPr>
            <a:r>
              <a:rPr lang="en-US" sz="3600" b="1" dirty="0"/>
              <a:t>Sinner, O won’t you receive it;</a:t>
            </a:r>
          </a:p>
          <a:p>
            <a:pPr marL="64008" indent="0">
              <a:buNone/>
            </a:pPr>
            <a:r>
              <a:rPr lang="en-US" sz="3600" b="1" dirty="0"/>
              <a:t>Wonderful story of love.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1462" y="228600"/>
            <a:ext cx="8229600" cy="1143000"/>
          </a:xfrm>
        </p:spPr>
        <p:txBody>
          <a:bodyPr/>
          <a:lstStyle/>
          <a:p>
            <a:r>
              <a:rPr lang="en-US" b="1" dirty="0"/>
              <a:t>			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826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Won…</a:t>
            </a:r>
            <a:r>
              <a:rPr lang="en-US" sz="3600" b="1" dirty="0" err="1"/>
              <a:t>der</a:t>
            </a:r>
            <a:r>
              <a:rPr lang="en-US" sz="3600" b="1" dirty="0"/>
              <a:t>…</a:t>
            </a:r>
            <a:r>
              <a:rPr lang="en-US" sz="3600" b="1" dirty="0" err="1"/>
              <a:t>ful</a:t>
            </a:r>
            <a:r>
              <a:rPr lang="en-US" sz="3600" b="1" dirty="0"/>
              <a:t>! Won…</a:t>
            </a:r>
            <a:r>
              <a:rPr lang="en-US" sz="3600" b="1" dirty="0" err="1"/>
              <a:t>der</a:t>
            </a:r>
            <a:r>
              <a:rPr lang="en-US" sz="3600" b="1" dirty="0"/>
              <a:t>…</a:t>
            </a:r>
            <a:r>
              <a:rPr lang="en-US" sz="3600" b="1" dirty="0" err="1"/>
              <a:t>ful</a:t>
            </a:r>
            <a:r>
              <a:rPr lang="en-US" sz="3600" b="1" dirty="0"/>
              <a:t>!</a:t>
            </a:r>
          </a:p>
          <a:p>
            <a:pPr>
              <a:buNone/>
            </a:pPr>
            <a:r>
              <a:rPr lang="en-US" sz="3600" b="1" dirty="0"/>
              <a:t>Won…</a:t>
            </a:r>
            <a:r>
              <a:rPr lang="en-US" sz="3600" b="1" dirty="0" err="1"/>
              <a:t>der</a:t>
            </a:r>
            <a:r>
              <a:rPr lang="en-US" sz="3600" b="1" dirty="0"/>
              <a:t>…</a:t>
            </a:r>
            <a:r>
              <a:rPr lang="en-US" sz="3600" b="1" dirty="0" err="1"/>
              <a:t>ful</a:t>
            </a:r>
            <a:r>
              <a:rPr lang="en-US" sz="3600" b="1" dirty="0"/>
              <a:t>!</a:t>
            </a:r>
          </a:p>
          <a:p>
            <a:pPr>
              <a:buNone/>
            </a:pPr>
            <a:r>
              <a:rPr lang="en-US" sz="3600" b="1" dirty="0"/>
              <a:t>Wonderful story of love!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018309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200" b="1" dirty="0"/>
              <a:t>The saints who’ve slept on before us</a:t>
            </a:r>
          </a:p>
          <a:p>
            <a:pPr marL="64008" indent="0">
              <a:buNone/>
            </a:pPr>
            <a:r>
              <a:rPr lang="en-US" sz="3200" b="1" dirty="0"/>
              <a:t>Are waiting to rise that Day</a:t>
            </a:r>
          </a:p>
          <a:p>
            <a:pPr marL="64008" indent="0">
              <a:buNone/>
            </a:pPr>
            <a:r>
              <a:rPr lang="en-US" sz="3200" b="1" dirty="0"/>
              <a:t>And we who are living and yet remain</a:t>
            </a:r>
          </a:p>
          <a:p>
            <a:pPr marL="64008" indent="0">
              <a:buNone/>
            </a:pPr>
            <a:r>
              <a:rPr lang="en-US" sz="3200" b="1" dirty="0"/>
              <a:t>Changed in a moment of time</a:t>
            </a:r>
          </a:p>
          <a:p>
            <a:pPr marL="64008" indent="0">
              <a:buNone/>
            </a:pPr>
            <a:r>
              <a:rPr lang="en-US" sz="3200" b="1" dirty="0"/>
              <a:t>When Christ, the Bridegroom will soon appear</a:t>
            </a:r>
          </a:p>
          <a:p>
            <a:pPr marL="64008" indent="0">
              <a:buNone/>
            </a:pPr>
            <a:r>
              <a:rPr lang="en-US" sz="3200" b="1" dirty="0"/>
              <a:t>To catch His waiting bride away</a:t>
            </a:r>
          </a:p>
          <a:p>
            <a:pPr marL="64008" indent="0">
              <a:buNone/>
            </a:pPr>
            <a:r>
              <a:rPr lang="en-US" sz="3200" b="1" dirty="0"/>
              <a:t>O! Friend, will you be ready then?</a:t>
            </a:r>
          </a:p>
          <a:p>
            <a:pPr marL="64008" indent="0">
              <a:buNone/>
            </a:pPr>
            <a:r>
              <a:rPr lang="en-US" sz="3200" b="1" dirty="0"/>
              <a:t>Wonderful story of love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990600"/>
            <a:ext cx="90678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/>
              <a:t>Are you in His church Triumphant,</a:t>
            </a:r>
          </a:p>
          <a:p>
            <a:pPr marL="64008" indent="0">
              <a:buNone/>
            </a:pPr>
            <a:r>
              <a:rPr lang="en-US" sz="3600" b="1" dirty="0"/>
              <a:t>Baptized in Jesus Name</a:t>
            </a:r>
          </a:p>
          <a:p>
            <a:pPr marL="64008" indent="0">
              <a:buNone/>
            </a:pPr>
            <a:r>
              <a:rPr lang="en-US" sz="3600" b="1" dirty="0"/>
              <a:t>Have you received yet His Message,</a:t>
            </a:r>
          </a:p>
          <a:p>
            <a:pPr marL="64008" indent="0">
              <a:buNone/>
            </a:pPr>
            <a:r>
              <a:rPr lang="en-US" sz="3600" b="1" dirty="0"/>
              <a:t>Sent to us in this day</a:t>
            </a:r>
          </a:p>
          <a:p>
            <a:pPr marL="64008" indent="0">
              <a:buNone/>
            </a:pPr>
            <a:r>
              <a:rPr lang="en-US" sz="3600" b="1" dirty="0"/>
              <a:t>By the prophet of Malachi 4,</a:t>
            </a:r>
          </a:p>
          <a:p>
            <a:pPr marL="64008" indent="0">
              <a:buNone/>
            </a:pPr>
            <a:r>
              <a:rPr lang="en-US" sz="3600" b="1" dirty="0"/>
              <a:t>Revelation 10 verse 7,</a:t>
            </a:r>
          </a:p>
          <a:p>
            <a:pPr marL="64008" indent="0">
              <a:buNone/>
            </a:pPr>
            <a:r>
              <a:rPr lang="en-US" sz="3600" b="1" dirty="0"/>
              <a:t>Herald the Message of his coming</a:t>
            </a:r>
          </a:p>
          <a:p>
            <a:pPr marL="64008" indent="0">
              <a:buNone/>
            </a:pPr>
            <a:r>
              <a:rPr lang="en-US" sz="3600" b="1" dirty="0"/>
              <a:t>Wonderful story of love.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</TotalTime>
  <Words>170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Verdana</vt:lpstr>
      <vt:lpstr>Wingdings 2</vt:lpstr>
      <vt:lpstr>Verve</vt:lpstr>
      <vt:lpstr>    915  WONDERFUL STORY OF LOVE</vt:lpstr>
      <vt:lpstr>   CHORUS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915 WONDERFUL STORY OF LOVE</dc:title>
  <dc:creator>church</dc:creator>
  <cp:lastModifiedBy>Olumodeji Elijah</cp:lastModifiedBy>
  <cp:revision>6</cp:revision>
  <dcterms:created xsi:type="dcterms:W3CDTF">2011-02-06T16:45:56Z</dcterms:created>
  <dcterms:modified xsi:type="dcterms:W3CDTF">2018-04-15T13:12:12Z</dcterms:modified>
</cp:coreProperties>
</file>