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F8F17AA-336C-4ED1-9130-52C6DFAAB1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5177B02-2AB2-4F49-8A85-D7554FF7A7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17AA-336C-4ED1-9130-52C6DFAAB1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7B02-2AB2-4F49-8A85-D7554FF7A7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17AA-336C-4ED1-9130-52C6DFAAB1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7B02-2AB2-4F49-8A85-D7554FF7A7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F8F17AA-336C-4ED1-9130-52C6DFAAB1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7B02-2AB2-4F49-8A85-D7554FF7A7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F8F17AA-336C-4ED1-9130-52C6DFAAB1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5177B02-2AB2-4F49-8A85-D7554FF7A76C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F8F17AA-336C-4ED1-9130-52C6DFAAB1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5177B02-2AB2-4F49-8A85-D7554FF7A7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F8F17AA-336C-4ED1-9130-52C6DFAAB1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5177B02-2AB2-4F49-8A85-D7554FF7A76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17AA-336C-4ED1-9130-52C6DFAAB1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7B02-2AB2-4F49-8A85-D7554FF7A7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F8F17AA-336C-4ED1-9130-52C6DFAAB1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5177B02-2AB2-4F49-8A85-D7554FF7A7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F8F17AA-336C-4ED1-9130-52C6DFAAB1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5177B02-2AB2-4F49-8A85-D7554FF7A76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F8F17AA-336C-4ED1-9130-52C6DFAAB1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5177B02-2AB2-4F49-8A85-D7554FF7A76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F8F17AA-336C-4ED1-9130-52C6DFAAB1C8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5177B02-2AB2-4F49-8A85-D7554FF7A76C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				916 </a:t>
            </a:r>
            <a:br>
              <a:rPr lang="en-GB" b="1" dirty="0" smtClean="0"/>
            </a:br>
            <a:r>
              <a:rPr lang="en-GB" b="1" dirty="0" smtClean="0"/>
              <a:t>I OWE MY LIFE TO THE CRUCIFIED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dirty="0"/>
              <a:t>Lord where would I be if you had not gone</a:t>
            </a:r>
          </a:p>
          <a:p>
            <a:pPr marL="0" indent="0">
              <a:buNone/>
            </a:pPr>
            <a:r>
              <a:rPr lang="en-GB" sz="3800" b="1" dirty="0"/>
              <a:t>up that lonely hill to dark Calvary</a:t>
            </a:r>
          </a:p>
          <a:p>
            <a:pPr marL="0" indent="0">
              <a:buNone/>
            </a:pPr>
            <a:r>
              <a:rPr lang="en-GB" sz="3800" b="1" dirty="0"/>
              <a:t>What is man that you came, leave your glory</a:t>
            </a:r>
          </a:p>
          <a:p>
            <a:pPr marL="0" indent="0">
              <a:buNone/>
            </a:pPr>
            <a:r>
              <a:rPr lang="en-GB" sz="3800" b="1" dirty="0"/>
              <a:t>above and suffered in deep agony,</a:t>
            </a:r>
          </a:p>
          <a:p>
            <a:pPr marL="0" indent="0">
              <a:buNone/>
            </a:pPr>
            <a:endParaRPr lang="en-GB" sz="38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1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99032"/>
          </a:xfrm>
        </p:spPr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dirty="0"/>
              <a:t>I owe my whole life to the crucified one</a:t>
            </a:r>
          </a:p>
          <a:p>
            <a:pPr marL="0" indent="0">
              <a:buNone/>
            </a:pPr>
            <a:r>
              <a:rPr lang="en-GB" sz="3800" b="1" dirty="0"/>
              <a:t>Who gave His all for me</a:t>
            </a:r>
          </a:p>
          <a:p>
            <a:pPr marL="0" indent="0">
              <a:buNone/>
            </a:pPr>
            <a:r>
              <a:rPr lang="en-GB" sz="3800" b="1" dirty="0"/>
              <a:t>With all that's in me I will praise His </a:t>
            </a:r>
            <a:r>
              <a:rPr lang="en-GB" sz="3800" b="1" dirty="0" smtClean="0"/>
              <a:t>holy name</a:t>
            </a:r>
            <a:endParaRPr lang="en-GB" sz="3800" b="1" dirty="0"/>
          </a:p>
          <a:p>
            <a:pPr marL="0" indent="0">
              <a:buNone/>
            </a:pPr>
            <a:r>
              <a:rPr lang="en-GB" sz="3800" b="1" dirty="0"/>
              <a:t>Praise God for the crucified one.</a:t>
            </a:r>
          </a:p>
          <a:p>
            <a:endParaRPr lang="en-GB" sz="38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83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3800" b="1" dirty="0"/>
              <a:t>He walked that lonely hill with me in mind,</a:t>
            </a:r>
          </a:p>
          <a:p>
            <a:pPr marL="0" indent="0">
              <a:buNone/>
            </a:pPr>
            <a:r>
              <a:rPr lang="en-GB" sz="3800" b="1" dirty="0"/>
              <a:t>I was wretched, naked and blind;</a:t>
            </a:r>
          </a:p>
          <a:p>
            <a:pPr marL="0" indent="0">
              <a:buNone/>
            </a:pPr>
            <a:r>
              <a:rPr lang="en-GB" sz="3800" b="1" dirty="0"/>
              <a:t>My Lord was so brave, holy one up there</a:t>
            </a:r>
          </a:p>
          <a:p>
            <a:pPr marL="0" indent="0">
              <a:buNone/>
            </a:pPr>
            <a:r>
              <a:rPr lang="en-GB" sz="3800" b="1" dirty="0"/>
              <a:t>Thank God for the crucified one.</a:t>
            </a:r>
          </a:p>
          <a:p>
            <a:endParaRPr lang="en-GB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1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</TotalTime>
  <Words>102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916  I OWE MY LIFE TO THE CRUCIFIED</vt:lpstr>
      <vt:lpstr>  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916 I OWE MY LIFE TO THE CRUCIFIED</dc:title>
  <dc:creator>JUDE-MAJASAN</dc:creator>
  <cp:lastModifiedBy>JUDE-MAJASAN</cp:lastModifiedBy>
  <cp:revision>3</cp:revision>
  <dcterms:created xsi:type="dcterms:W3CDTF">2011-12-23T01:29:30Z</dcterms:created>
  <dcterms:modified xsi:type="dcterms:W3CDTF">2011-12-23T01:44:24Z</dcterms:modified>
</cp:coreProperties>
</file>