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1CD5B6-2361-4E9D-B9F7-2B7801419E4C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27A1DEF-312D-4168-9B02-A483343599F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          917 </a:t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I GAVE MY LIFE FOR THEE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GB" sz="3800" b="1" dirty="0"/>
              <a:t>I gave my life for thee,</a:t>
            </a:r>
          </a:p>
          <a:p>
            <a:pPr marL="64008" indent="0">
              <a:buNone/>
            </a:pPr>
            <a:r>
              <a:rPr lang="en-GB" sz="3800" b="1" dirty="0"/>
              <a:t>My pre-</a:t>
            </a:r>
            <a:r>
              <a:rPr lang="en-GB" sz="3800" b="1" dirty="0" err="1"/>
              <a:t>cious</a:t>
            </a:r>
            <a:r>
              <a:rPr lang="en-GB" sz="3800" b="1" dirty="0"/>
              <a:t> blood I shed,</a:t>
            </a:r>
          </a:p>
          <a:p>
            <a:pPr marL="64008" indent="0">
              <a:buNone/>
            </a:pPr>
            <a:r>
              <a:rPr lang="en-GB" sz="3800" b="1" dirty="0"/>
              <a:t>That thou </a:t>
            </a:r>
            <a:r>
              <a:rPr lang="en-GB" sz="3800" b="1" dirty="0" err="1" smtClean="0"/>
              <a:t>mightest</a:t>
            </a:r>
            <a:r>
              <a:rPr lang="en-GB" sz="3800" b="1" dirty="0" smtClean="0"/>
              <a:t> </a:t>
            </a:r>
            <a:r>
              <a:rPr lang="en-GB" sz="3800" b="1" dirty="0"/>
              <a:t>ran-</a:t>
            </a:r>
            <a:r>
              <a:rPr lang="en-GB" sz="3800" b="1" dirty="0" err="1"/>
              <a:t>somed</a:t>
            </a:r>
            <a:r>
              <a:rPr lang="en-GB" sz="3800" b="1" dirty="0"/>
              <a:t> be,</a:t>
            </a:r>
          </a:p>
          <a:p>
            <a:pPr marL="64008" indent="0">
              <a:buNone/>
            </a:pPr>
            <a:r>
              <a:rPr lang="en-GB" sz="3800" b="1" dirty="0"/>
              <a:t>And quick-</a:t>
            </a:r>
            <a:r>
              <a:rPr lang="en-GB" sz="3800" b="1" dirty="0" err="1"/>
              <a:t>ened</a:t>
            </a:r>
            <a:r>
              <a:rPr lang="en-GB" sz="3800" b="1" dirty="0"/>
              <a:t> from the dead,</a:t>
            </a:r>
          </a:p>
          <a:p>
            <a:pPr marL="64008" indent="0">
              <a:buNone/>
            </a:pPr>
            <a:r>
              <a:rPr lang="en-GB" sz="3800" b="1" dirty="0"/>
              <a:t>I gave, I gave My life for thee,</a:t>
            </a:r>
          </a:p>
          <a:p>
            <a:pPr marL="64008" indent="0">
              <a:buNone/>
            </a:pPr>
            <a:r>
              <a:rPr lang="en-GB" sz="3800" b="1" dirty="0"/>
              <a:t>What hast thou done for Me?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94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800" b="1" dirty="0"/>
              <a:t>My </a:t>
            </a:r>
            <a:r>
              <a:rPr lang="en-GB" sz="3800" b="1" dirty="0" err="1"/>
              <a:t>Fa-ther's</a:t>
            </a:r>
            <a:r>
              <a:rPr lang="en-GB" sz="3800" b="1" dirty="0"/>
              <a:t> house of light,</a:t>
            </a:r>
          </a:p>
          <a:p>
            <a:pPr marL="64008" indent="0">
              <a:buNone/>
            </a:pPr>
            <a:r>
              <a:rPr lang="en-GB" sz="3800" b="1" dirty="0"/>
              <a:t>My </a:t>
            </a:r>
            <a:r>
              <a:rPr lang="en-GB" sz="3800" b="1" dirty="0" err="1"/>
              <a:t>glo-ry</a:t>
            </a:r>
            <a:r>
              <a:rPr lang="en-GB" sz="3800" b="1" dirty="0"/>
              <a:t> - </a:t>
            </a:r>
            <a:r>
              <a:rPr lang="en-GB" sz="3800" b="1" dirty="0" err="1"/>
              <a:t>cir-cled</a:t>
            </a:r>
            <a:r>
              <a:rPr lang="en-GB" sz="3800" b="1" dirty="0"/>
              <a:t> throne,</a:t>
            </a:r>
          </a:p>
          <a:p>
            <a:pPr marL="64008" indent="0">
              <a:buNone/>
            </a:pPr>
            <a:r>
              <a:rPr lang="en-GB" sz="3800" b="1" dirty="0"/>
              <a:t>I left for earth-</a:t>
            </a:r>
            <a:r>
              <a:rPr lang="en-GB" sz="3800" b="1" dirty="0" err="1"/>
              <a:t>ly</a:t>
            </a:r>
            <a:r>
              <a:rPr lang="en-GB" sz="3800" b="1" dirty="0"/>
              <a:t> night,</a:t>
            </a:r>
          </a:p>
          <a:p>
            <a:pPr marL="64008" indent="0">
              <a:buNone/>
            </a:pPr>
            <a:r>
              <a:rPr lang="en-GB" sz="3800" b="1" dirty="0"/>
              <a:t>For wan-</a:t>
            </a:r>
            <a:r>
              <a:rPr lang="en-GB" sz="3800" b="1" dirty="0" err="1"/>
              <a:t>d'rings</a:t>
            </a:r>
            <a:r>
              <a:rPr lang="en-GB" sz="3800" b="1" dirty="0"/>
              <a:t> sad and lone,</a:t>
            </a:r>
          </a:p>
          <a:p>
            <a:pPr marL="64008" indent="0">
              <a:buNone/>
            </a:pPr>
            <a:r>
              <a:rPr lang="en-GB" sz="3800" b="1" dirty="0"/>
              <a:t>I left, I left it all for thee,</a:t>
            </a:r>
          </a:p>
          <a:p>
            <a:pPr marL="64008" indent="0">
              <a:buNone/>
            </a:pPr>
            <a:r>
              <a:rPr lang="en-GB" sz="3800" b="1" dirty="0"/>
              <a:t>Hast thou left aught for Me?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14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6868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800" b="1" dirty="0"/>
              <a:t>I </a:t>
            </a:r>
            <a:r>
              <a:rPr lang="en-GB" sz="3800" b="1" dirty="0" err="1"/>
              <a:t>suf-fered</a:t>
            </a:r>
            <a:r>
              <a:rPr lang="en-GB" sz="3800" b="1" dirty="0"/>
              <a:t> much for thee,</a:t>
            </a:r>
          </a:p>
          <a:p>
            <a:pPr marL="64008" indent="0">
              <a:buNone/>
            </a:pPr>
            <a:r>
              <a:rPr lang="en-GB" sz="3800" b="1" dirty="0"/>
              <a:t>More than thy tongue can tell,</a:t>
            </a:r>
          </a:p>
          <a:p>
            <a:pPr marL="64008" indent="0">
              <a:buNone/>
            </a:pPr>
            <a:r>
              <a:rPr lang="en-GB" sz="3800" b="1" dirty="0"/>
              <a:t>Of bit-</a:t>
            </a:r>
            <a:r>
              <a:rPr lang="en-GB" sz="3800" b="1" dirty="0" err="1"/>
              <a:t>t'rest</a:t>
            </a:r>
            <a:r>
              <a:rPr lang="en-GB" sz="3800" b="1" dirty="0"/>
              <a:t> </a:t>
            </a:r>
            <a:r>
              <a:rPr lang="en-GB" sz="3800" b="1" dirty="0" err="1"/>
              <a:t>ag</a:t>
            </a:r>
            <a:r>
              <a:rPr lang="en-GB" sz="3800" b="1" dirty="0"/>
              <a:t>-o-</a:t>
            </a:r>
            <a:r>
              <a:rPr lang="en-GB" sz="3800" b="1" dirty="0" err="1"/>
              <a:t>ny</a:t>
            </a:r>
            <a:r>
              <a:rPr lang="en-GB" sz="3800" b="1" dirty="0"/>
              <a:t>,</a:t>
            </a:r>
          </a:p>
          <a:p>
            <a:pPr marL="64008" indent="0">
              <a:buNone/>
            </a:pPr>
            <a:r>
              <a:rPr lang="en-GB" sz="3800" b="1" dirty="0"/>
              <a:t>To res-cue thee from hell,</a:t>
            </a:r>
          </a:p>
          <a:p>
            <a:pPr marL="64008" indent="0">
              <a:buNone/>
            </a:pPr>
            <a:r>
              <a:rPr lang="en-GB" sz="3800" b="1" dirty="0"/>
              <a:t>I've borne, I've borne it all for thee,</a:t>
            </a:r>
          </a:p>
          <a:p>
            <a:pPr marL="64008" indent="0">
              <a:buNone/>
            </a:pPr>
            <a:r>
              <a:rPr lang="en-GB" sz="3800" b="1" dirty="0"/>
              <a:t>What hast thou borne for Me?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0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800" b="1" dirty="0"/>
              <a:t>And I have brought to thee,</a:t>
            </a:r>
          </a:p>
          <a:p>
            <a:pPr marL="64008" indent="0">
              <a:buNone/>
            </a:pPr>
            <a:r>
              <a:rPr lang="en-GB" sz="3800" b="1" dirty="0"/>
              <a:t>Down from My home a-</a:t>
            </a:r>
            <a:r>
              <a:rPr lang="en-GB" sz="3800" b="1" dirty="0" err="1"/>
              <a:t>bove</a:t>
            </a:r>
            <a:r>
              <a:rPr lang="en-GB" sz="3800" b="1" dirty="0"/>
              <a:t>,</a:t>
            </a:r>
          </a:p>
          <a:p>
            <a:pPr marL="64008" indent="0">
              <a:buNone/>
            </a:pPr>
            <a:r>
              <a:rPr lang="en-GB" sz="3800" b="1" dirty="0"/>
              <a:t>Sal-</a:t>
            </a:r>
            <a:r>
              <a:rPr lang="en-GB" sz="3800" b="1" dirty="0" err="1"/>
              <a:t>va</a:t>
            </a:r>
            <a:r>
              <a:rPr lang="en-GB" sz="3800" b="1" dirty="0"/>
              <a:t>-</a:t>
            </a:r>
            <a:r>
              <a:rPr lang="en-GB" sz="3800" b="1" dirty="0" err="1"/>
              <a:t>tion</a:t>
            </a:r>
            <a:r>
              <a:rPr lang="en-GB" sz="3800" b="1" dirty="0"/>
              <a:t> full and free,</a:t>
            </a:r>
          </a:p>
          <a:p>
            <a:pPr marL="64008" indent="0">
              <a:buNone/>
            </a:pPr>
            <a:r>
              <a:rPr lang="en-GB" sz="3800" b="1" dirty="0"/>
              <a:t>My par-don and My love,</a:t>
            </a:r>
          </a:p>
          <a:p>
            <a:pPr marL="64008" indent="0">
              <a:buNone/>
            </a:pPr>
            <a:r>
              <a:rPr lang="en-GB" sz="3800" b="1" dirty="0"/>
              <a:t>I bring, I bring rich gifts to thee,</a:t>
            </a:r>
          </a:p>
          <a:p>
            <a:pPr marL="64008" indent="0">
              <a:buNone/>
            </a:pPr>
            <a:r>
              <a:rPr lang="en-GB" sz="3800" b="1" dirty="0"/>
              <a:t>What hast thou brought to Me?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164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      917   I GAVE MY LIFE FOR THEE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917 I GAVE MY LIFE FOR THEE</dc:title>
  <dc:creator>JUDE-MAJASAN</dc:creator>
  <cp:lastModifiedBy>JUDE-MAJASAN</cp:lastModifiedBy>
  <cp:revision>3</cp:revision>
  <dcterms:created xsi:type="dcterms:W3CDTF">2011-12-23T01:38:40Z</dcterms:created>
  <dcterms:modified xsi:type="dcterms:W3CDTF">2011-12-23T01:51:03Z</dcterms:modified>
</cp:coreProperties>
</file>