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ECEE13C-12A5-438A-9332-6CF044E7062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F812FD-3989-4B1C-8A31-5D70F54116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13C-12A5-438A-9332-6CF044E7062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12FD-3989-4B1C-8A31-5D70F54116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13C-12A5-438A-9332-6CF044E7062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12FD-3989-4B1C-8A31-5D70F54116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ECEE13C-12A5-438A-9332-6CF044E7062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12FD-3989-4B1C-8A31-5D70F54116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ECEE13C-12A5-438A-9332-6CF044E7062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F812FD-3989-4B1C-8A31-5D70F541160B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CEE13C-12A5-438A-9332-6CF044E7062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F812FD-3989-4B1C-8A31-5D70F54116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ECEE13C-12A5-438A-9332-6CF044E7062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F812FD-3989-4B1C-8A31-5D70F541160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13C-12A5-438A-9332-6CF044E7062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12FD-3989-4B1C-8A31-5D70F54116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CEE13C-12A5-438A-9332-6CF044E7062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F812FD-3989-4B1C-8A31-5D70F541160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ECEE13C-12A5-438A-9332-6CF044E7062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F812FD-3989-4B1C-8A31-5D70F541160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ECEE13C-12A5-438A-9332-6CF044E7062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F812FD-3989-4B1C-8A31-5D70F541160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ECEE13C-12A5-438A-9332-6CF044E7062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F812FD-3989-4B1C-8A31-5D70F541160B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 918 </a:t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b="1" dirty="0"/>
              <a:t> </a:t>
            </a:r>
            <a:r>
              <a:rPr lang="en-GB" b="1" dirty="0" smtClean="0"/>
              <a:t>  </a:t>
            </a:r>
            <a:r>
              <a:rPr lang="en-GB" b="1" u="sng" dirty="0" smtClean="0"/>
              <a:t>IT IS I, BE NOT AFRAID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/>
              <a:t>One day in the sea of Galilee</a:t>
            </a:r>
          </a:p>
          <a:p>
            <a:pPr marL="0" indent="0">
              <a:buNone/>
            </a:pPr>
            <a:r>
              <a:rPr lang="en-GB" sz="3800" b="1" dirty="0"/>
              <a:t>There was storm, the disciples wondered</a:t>
            </a:r>
            <a:r>
              <a:rPr lang="en-GB" sz="3800" b="1" dirty="0" smtClean="0"/>
              <a:t>, "</a:t>
            </a:r>
            <a:r>
              <a:rPr lang="en-GB" sz="3800" b="1" dirty="0"/>
              <a:t>Where is He?"</a:t>
            </a:r>
          </a:p>
          <a:p>
            <a:pPr marL="0" indent="0">
              <a:buNone/>
            </a:pPr>
            <a:r>
              <a:rPr lang="en-GB" sz="3800" b="1" dirty="0"/>
              <a:t>Satan swore he'll get them while He </a:t>
            </a:r>
            <a:r>
              <a:rPr lang="en-GB" sz="3800" b="1" dirty="0" smtClean="0"/>
              <a:t>was away</a:t>
            </a:r>
            <a:r>
              <a:rPr lang="en-GB" sz="3800" b="1" dirty="0"/>
              <a:t>!</a:t>
            </a:r>
          </a:p>
          <a:p>
            <a:pPr marL="0" indent="0">
              <a:buNone/>
            </a:pPr>
            <a:r>
              <a:rPr lang="en-GB" sz="3800" b="1" dirty="0"/>
              <a:t>But in the fourth watch He came and said,</a:t>
            </a:r>
          </a:p>
          <a:p>
            <a:pPr marL="0" indent="0">
              <a:buNone/>
            </a:pPr>
            <a:r>
              <a:rPr lang="en-GB" sz="3800" b="1" dirty="0"/>
              <a:t>"Be not afraid!"</a:t>
            </a:r>
          </a:p>
          <a:p>
            <a:pPr marL="0" indent="0">
              <a:buNone/>
            </a:pPr>
            <a:endParaRPr lang="en-GB" sz="38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18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399032"/>
          </a:xfrm>
        </p:spPr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dirty="0"/>
              <a:t>It is I, be not afraid,</a:t>
            </a:r>
          </a:p>
          <a:p>
            <a:pPr marL="0" indent="0">
              <a:buNone/>
            </a:pPr>
            <a:r>
              <a:rPr lang="en-GB" sz="3800" b="1" dirty="0"/>
              <a:t>It is I, the way is already made</a:t>
            </a:r>
          </a:p>
          <a:p>
            <a:pPr marL="0" indent="0">
              <a:buNone/>
            </a:pPr>
            <a:r>
              <a:rPr lang="en-GB" sz="3800" b="1" dirty="0"/>
              <a:t>Do not fear the angry waves</a:t>
            </a:r>
          </a:p>
          <a:p>
            <a:pPr marL="0" indent="0">
              <a:buNone/>
            </a:pPr>
            <a:r>
              <a:rPr lang="en-GB" sz="3800" b="1" dirty="0"/>
              <a:t>It is I, be not afraid</a:t>
            </a:r>
          </a:p>
          <a:p>
            <a:endParaRPr lang="en-GB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9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0832" y="908720"/>
            <a:ext cx="8229600" cy="4525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/>
              <a:t>When you're worn out, of being tossed </a:t>
            </a:r>
            <a:r>
              <a:rPr lang="en-GB" sz="3800" b="1" dirty="0" smtClean="0"/>
              <a:t>on life's </a:t>
            </a:r>
            <a:r>
              <a:rPr lang="en-GB" sz="3800" b="1" dirty="0"/>
              <a:t>troubled sea!</a:t>
            </a:r>
          </a:p>
          <a:p>
            <a:pPr marL="0" indent="0">
              <a:buNone/>
            </a:pPr>
            <a:r>
              <a:rPr lang="en-GB" sz="3800" b="1" dirty="0"/>
              <a:t>So alone it makes you wonder, "where </a:t>
            </a:r>
            <a:r>
              <a:rPr lang="en-GB" sz="3800" b="1" dirty="0" smtClean="0"/>
              <a:t>is He</a:t>
            </a:r>
            <a:r>
              <a:rPr lang="en-GB" sz="3800" b="1" dirty="0"/>
              <a:t>?"</a:t>
            </a:r>
          </a:p>
          <a:p>
            <a:pPr marL="0" indent="0">
              <a:buNone/>
            </a:pPr>
            <a:r>
              <a:rPr lang="en-GB" sz="3800" b="1" dirty="0"/>
              <a:t>Satan said I won't make it</a:t>
            </a:r>
          </a:p>
          <a:p>
            <a:pPr marL="0" indent="0">
              <a:buNone/>
            </a:pPr>
            <a:r>
              <a:rPr lang="en-GB" sz="3800" b="1" dirty="0"/>
              <a:t>That I can't find the way, but still the Lord</a:t>
            </a:r>
          </a:p>
          <a:p>
            <a:pPr marL="0" indent="0">
              <a:buNone/>
            </a:pPr>
            <a:r>
              <a:rPr lang="en-GB" sz="3800" b="1" dirty="0"/>
              <a:t>Came with this same words,</a:t>
            </a:r>
          </a:p>
          <a:p>
            <a:pPr marL="0" indent="0">
              <a:buNone/>
            </a:pPr>
            <a:r>
              <a:rPr lang="en-GB" sz="3800" b="1" dirty="0"/>
              <a:t>"It is I, be not afraid"</a:t>
            </a:r>
          </a:p>
          <a:p>
            <a:pPr marL="0" indent="0">
              <a:buNone/>
            </a:pPr>
            <a:endParaRPr lang="en-GB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49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</TotalTime>
  <Words>132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918      IT IS I, BE NOT AFRAID</vt:lpstr>
      <vt:lpstr>  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918 IT IS I, BE NOT AFRAID</dc:title>
  <dc:creator>JUDE-MAJASAN</dc:creator>
  <cp:lastModifiedBy>JUDE-MAJASAN</cp:lastModifiedBy>
  <cp:revision>3</cp:revision>
  <dcterms:created xsi:type="dcterms:W3CDTF">2011-12-23T01:44:28Z</dcterms:created>
  <dcterms:modified xsi:type="dcterms:W3CDTF">2011-12-23T01:57:13Z</dcterms:modified>
</cp:coreProperties>
</file>