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BD3C1F8-64CE-4654-9C71-0EECFA3135E0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3DA1062-88A0-4AF8-8DDD-EAD30DBF431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3C1F8-64CE-4654-9C71-0EECFA3135E0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A1062-88A0-4AF8-8DDD-EAD30DBF431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3C1F8-64CE-4654-9C71-0EECFA3135E0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A1062-88A0-4AF8-8DDD-EAD30DBF431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BD3C1F8-64CE-4654-9C71-0EECFA3135E0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A1062-88A0-4AF8-8DDD-EAD30DBF431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BD3C1F8-64CE-4654-9C71-0EECFA3135E0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3DA1062-88A0-4AF8-8DDD-EAD30DBF4316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BD3C1F8-64CE-4654-9C71-0EECFA3135E0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3DA1062-88A0-4AF8-8DDD-EAD30DBF431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BD3C1F8-64CE-4654-9C71-0EECFA3135E0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3DA1062-88A0-4AF8-8DDD-EAD30DBF4316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3C1F8-64CE-4654-9C71-0EECFA3135E0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A1062-88A0-4AF8-8DDD-EAD30DBF431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BD3C1F8-64CE-4654-9C71-0EECFA3135E0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3DA1062-88A0-4AF8-8DDD-EAD30DBF431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BD3C1F8-64CE-4654-9C71-0EECFA3135E0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3DA1062-88A0-4AF8-8DDD-EAD30DBF4316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BD3C1F8-64CE-4654-9C71-0EECFA3135E0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3DA1062-88A0-4AF8-8DDD-EAD30DBF4316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BD3C1F8-64CE-4654-9C71-0EECFA3135E0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3DA1062-88A0-4AF8-8DDD-EAD30DBF4316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399032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			    919</a:t>
            </a:r>
            <a:br>
              <a:rPr lang="en-GB" b="1" dirty="0" smtClean="0"/>
            </a:br>
            <a:r>
              <a:rPr lang="en-GB" b="1" dirty="0" smtClean="0"/>
              <a:t> </a:t>
            </a:r>
            <a:r>
              <a:rPr lang="en-GB" b="1" u="sng" dirty="0" smtClean="0"/>
              <a:t>TOMORROW MAY BE TOO LATE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628800"/>
            <a:ext cx="8229600" cy="4572000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GB" sz="3600" b="1" dirty="0"/>
              <a:t>Oh my friend if you're wandering out </a:t>
            </a:r>
            <a:r>
              <a:rPr lang="en-GB" sz="3600" b="1" dirty="0" smtClean="0"/>
              <a:t>in darkness</a:t>
            </a:r>
            <a:endParaRPr lang="en-GB" sz="3600" b="1" dirty="0"/>
          </a:p>
          <a:p>
            <a:pPr marL="64008" indent="0">
              <a:buNone/>
            </a:pPr>
            <a:r>
              <a:rPr lang="en-GB" sz="3600" b="1" dirty="0"/>
              <a:t>And all hope is gone, you don't know </a:t>
            </a:r>
            <a:r>
              <a:rPr lang="en-GB" sz="3600" b="1" dirty="0" smtClean="0"/>
              <a:t>where to </a:t>
            </a:r>
            <a:r>
              <a:rPr lang="en-GB" sz="3600" b="1" dirty="0"/>
              <a:t>turn,</a:t>
            </a:r>
          </a:p>
          <a:p>
            <a:pPr marL="64008" indent="0">
              <a:buNone/>
            </a:pPr>
            <a:r>
              <a:rPr lang="en-GB" sz="3600" b="1" dirty="0"/>
              <a:t>Repent of all your sins believe what God </a:t>
            </a:r>
            <a:r>
              <a:rPr lang="en-GB" sz="3600" b="1" dirty="0" smtClean="0"/>
              <a:t>has given</a:t>
            </a:r>
            <a:r>
              <a:rPr lang="en-GB" sz="3600" b="1" dirty="0"/>
              <a:t>,</a:t>
            </a:r>
          </a:p>
          <a:p>
            <a:pPr marL="64008" indent="0">
              <a:buNone/>
            </a:pPr>
            <a:r>
              <a:rPr lang="en-GB" sz="3600" b="1" dirty="0"/>
              <a:t>Trust in Jesus, He is the Light He'll see </a:t>
            </a:r>
            <a:r>
              <a:rPr lang="en-GB" sz="3600" b="1" dirty="0" smtClean="0"/>
              <a:t>you through</a:t>
            </a:r>
            <a:r>
              <a:rPr lang="en-GB" sz="3600" b="1" dirty="0"/>
              <a:t>.</a:t>
            </a:r>
          </a:p>
          <a:p>
            <a:pPr marL="64008" indent="0">
              <a:buNone/>
            </a:pPr>
            <a:endParaRPr lang="en-GB" sz="36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59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		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5328592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en-GB" sz="4100" b="1" dirty="0"/>
              <a:t>For tomorrow may be too late and you'll be </a:t>
            </a:r>
            <a:r>
              <a:rPr lang="en-GB" sz="4100" b="1" dirty="0" smtClean="0"/>
              <a:t>in sorrow</a:t>
            </a:r>
            <a:r>
              <a:rPr lang="en-GB" sz="4100" b="1" dirty="0"/>
              <a:t>,</a:t>
            </a:r>
          </a:p>
          <a:p>
            <a:pPr marL="64008" indent="0">
              <a:buNone/>
            </a:pPr>
            <a:r>
              <a:rPr lang="en-GB" sz="4100" b="1" dirty="0"/>
              <a:t>Please make all things right before the day </a:t>
            </a:r>
            <a:r>
              <a:rPr lang="en-GB" sz="4100" b="1" dirty="0" smtClean="0"/>
              <a:t>is through</a:t>
            </a:r>
            <a:endParaRPr lang="en-GB" sz="4100" b="1" dirty="0"/>
          </a:p>
          <a:p>
            <a:pPr marL="64008" indent="0">
              <a:buNone/>
            </a:pPr>
            <a:r>
              <a:rPr lang="en-GB" sz="4100" b="1" dirty="0"/>
              <a:t>And you don't know if the sun will </a:t>
            </a:r>
            <a:r>
              <a:rPr lang="en-GB" sz="4100" b="1" dirty="0" smtClean="0"/>
              <a:t>shine tomorrow</a:t>
            </a:r>
            <a:r>
              <a:rPr lang="en-GB" sz="4100" b="1" dirty="0"/>
              <a:t>,</a:t>
            </a:r>
          </a:p>
          <a:p>
            <a:pPr marL="64008" indent="0">
              <a:buNone/>
            </a:pPr>
            <a:r>
              <a:rPr lang="en-GB" sz="4100" b="1" dirty="0"/>
              <a:t>Oh my friend its late to be living now in sin.</a:t>
            </a:r>
          </a:p>
          <a:p>
            <a:pPr marL="64008" indent="0">
              <a:buNone/>
            </a:pPr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799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268760"/>
            <a:ext cx="8229600" cy="4572000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GB" sz="3800" b="1" dirty="0"/>
              <a:t>Would you bear the reproach this </a:t>
            </a:r>
            <a:r>
              <a:rPr lang="en-GB" sz="3800" b="1" dirty="0" err="1" smtClean="0"/>
              <a:t>endtime</a:t>
            </a:r>
            <a:r>
              <a:rPr lang="en-GB" sz="3800" b="1" dirty="0" smtClean="0"/>
              <a:t> word </a:t>
            </a:r>
            <a:r>
              <a:rPr lang="en-GB" sz="3800" b="1" dirty="0"/>
              <a:t>is bringing;</a:t>
            </a:r>
          </a:p>
          <a:p>
            <a:pPr marL="64008" indent="0">
              <a:buNone/>
            </a:pPr>
            <a:r>
              <a:rPr lang="en-GB" sz="3800" b="1" dirty="0"/>
              <a:t>Would you gladly receive the </a:t>
            </a:r>
            <a:r>
              <a:rPr lang="en-GB" sz="3800" b="1" dirty="0" smtClean="0"/>
              <a:t>persecution that </a:t>
            </a:r>
            <a:r>
              <a:rPr lang="en-GB" sz="3800" b="1" dirty="0"/>
              <a:t>will come;</a:t>
            </a:r>
          </a:p>
          <a:p>
            <a:pPr marL="64008" indent="0">
              <a:buNone/>
            </a:pPr>
            <a:r>
              <a:rPr lang="en-GB" sz="3800" b="1" dirty="0"/>
              <a:t>For Jesus said, you'll be hated for </a:t>
            </a:r>
            <a:r>
              <a:rPr lang="en-GB" sz="3800" b="1" dirty="0" smtClean="0"/>
              <a:t>my namesake</a:t>
            </a:r>
            <a:r>
              <a:rPr lang="en-GB" sz="3800" b="1" dirty="0"/>
              <a:t>,</a:t>
            </a:r>
          </a:p>
          <a:p>
            <a:pPr marL="64008" indent="0">
              <a:buNone/>
            </a:pPr>
            <a:r>
              <a:rPr lang="en-GB" sz="3800" b="1" dirty="0"/>
              <a:t>And the time is at hand, when He's </a:t>
            </a:r>
            <a:r>
              <a:rPr lang="en-GB" sz="3800" b="1" dirty="0" smtClean="0"/>
              <a:t>coming back </a:t>
            </a:r>
            <a:r>
              <a:rPr lang="en-GB" sz="3800" b="1" dirty="0"/>
              <a:t>again.</a:t>
            </a:r>
          </a:p>
          <a:p>
            <a:pPr marL="64008" indent="0">
              <a:buNone/>
            </a:pPr>
            <a:endParaRPr lang="en-GB" sz="38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318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12</TotalTime>
  <Words>136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       919  TOMORROW MAY BE TOO LATE</vt:lpstr>
      <vt:lpstr>  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919 TOMORROW MAY BE TOO LATE</dc:title>
  <dc:creator>JUDE-MAJASAN</dc:creator>
  <cp:lastModifiedBy>JUDE-MAJASAN</cp:lastModifiedBy>
  <cp:revision>3</cp:revision>
  <dcterms:created xsi:type="dcterms:W3CDTF">2011-12-23T01:51:08Z</dcterms:created>
  <dcterms:modified xsi:type="dcterms:W3CDTF">2011-12-23T02:04:08Z</dcterms:modified>
</cp:coreProperties>
</file>