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1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81000" y="504885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92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SPEAK, MY LORD</a:t>
            </a:r>
          </a:p>
          <a:p>
            <a:pPr algn="ctr"/>
            <a:endParaRPr lang="en-US" sz="3600" b="1" u="sng" dirty="0" smtClean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3600" b="1" dirty="0" smtClean="0"/>
              <a:t>Hear </a:t>
            </a:r>
            <a:r>
              <a:rPr lang="en-US" sz="3600" b="1" dirty="0" smtClean="0"/>
              <a:t>the Lord of harvest sweetly calling,</a:t>
            </a:r>
          </a:p>
          <a:p>
            <a:r>
              <a:rPr lang="en-US" sz="3600" b="1" dirty="0" smtClean="0"/>
              <a:t>“Who will go and work for Me today?</a:t>
            </a:r>
          </a:p>
          <a:p>
            <a:r>
              <a:rPr lang="en-US" sz="3600" b="1" dirty="0" smtClean="0"/>
              <a:t>Who will bring to Me the lost and dying?</a:t>
            </a:r>
          </a:p>
          <a:p>
            <a:r>
              <a:rPr lang="en-US" sz="3600" b="1" dirty="0" smtClean="0"/>
              <a:t>Who will point them to the narrow way</a:t>
            </a:r>
            <a:r>
              <a:rPr lang="en-US" sz="3600" b="1" dirty="0" smtClean="0"/>
              <a:t>?”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81000" y="107948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  <a:endParaRPr lang="en-US" sz="3600" b="1" dirty="0" smtClean="0"/>
          </a:p>
          <a:p>
            <a:r>
              <a:rPr lang="en-US" sz="3600" b="1" dirty="0" smtClean="0"/>
              <a:t>Speak, my Lord, speak, my Lord,</a:t>
            </a:r>
          </a:p>
          <a:p>
            <a:r>
              <a:rPr lang="en-US" sz="3600" b="1" dirty="0" smtClean="0"/>
              <a:t>Speak, and I’ll be quick to answer Thee;</a:t>
            </a:r>
          </a:p>
          <a:p>
            <a:r>
              <a:rPr lang="en-US" sz="3600" b="1" dirty="0" smtClean="0"/>
              <a:t>Speak, my Lord, speak, my Lord,</a:t>
            </a:r>
          </a:p>
          <a:p>
            <a:r>
              <a:rPr lang="en-US" sz="3600" b="1" dirty="0" smtClean="0"/>
              <a:t>Speak and I will answer, “Lord, send me</a:t>
            </a:r>
            <a:r>
              <a:rPr lang="en-US" sz="3600" b="1" dirty="0" smtClean="0"/>
              <a:t>.”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176278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When the coal of fire touched the prophet,</a:t>
            </a:r>
          </a:p>
          <a:p>
            <a:r>
              <a:rPr lang="en-US" sz="3600" b="1" dirty="0" smtClean="0"/>
              <a:t>Making him as pure as pure can be,</a:t>
            </a:r>
          </a:p>
          <a:p>
            <a:r>
              <a:rPr lang="en-US" sz="3600" b="1" dirty="0" smtClean="0"/>
              <a:t>When the voice of God, said “who’ll go for us?”</a:t>
            </a:r>
          </a:p>
          <a:p>
            <a:r>
              <a:rPr lang="en-US" sz="3600" b="1" dirty="0" smtClean="0"/>
              <a:t>Then he answered, “Here I am, send me</a:t>
            </a:r>
            <a:r>
              <a:rPr lang="en-US" sz="3600" b="1" dirty="0" smtClean="0"/>
              <a:t>.”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8966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Millions now in sin and shame are dying;</a:t>
            </a:r>
          </a:p>
          <a:p>
            <a:r>
              <a:rPr lang="en-US" sz="3600" b="1" dirty="0" smtClean="0"/>
              <a:t>Listen to their sad and bitter cry;</a:t>
            </a:r>
          </a:p>
          <a:p>
            <a:r>
              <a:rPr lang="en-US" sz="3600" b="1" dirty="0" smtClean="0"/>
              <a:t>Hasten, brother, hasten to the rescue;</a:t>
            </a:r>
          </a:p>
          <a:p>
            <a:r>
              <a:rPr lang="en-US" sz="3600" b="1" dirty="0" smtClean="0"/>
              <a:t>Quickly answer, “Master, here am I</a:t>
            </a:r>
            <a:r>
              <a:rPr lang="en-US" sz="3600" b="1" dirty="0" smtClean="0"/>
              <a:t>.”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89660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Soon the time for reaping will be over;</a:t>
            </a:r>
          </a:p>
          <a:p>
            <a:r>
              <a:rPr lang="en-US" sz="3600" b="1" dirty="0" smtClean="0"/>
              <a:t>Soon we’ll gather for the harvest home;</a:t>
            </a:r>
          </a:p>
          <a:p>
            <a:r>
              <a:rPr lang="en-US" sz="3600" b="1" dirty="0" smtClean="0"/>
              <a:t>May the Lord of harvest smile upon us,</a:t>
            </a:r>
          </a:p>
          <a:p>
            <a:r>
              <a:rPr lang="en-US" sz="3600" b="1" dirty="0" smtClean="0"/>
              <a:t>May we hear His blessed, “Child well done.”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2663</TotalTime>
  <Words>202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89</cp:revision>
  <dcterms:created xsi:type="dcterms:W3CDTF">2010-08-26T04:29:37Z</dcterms:created>
  <dcterms:modified xsi:type="dcterms:W3CDTF">2010-08-28T02:32:28Z</dcterms:modified>
</cp:coreProperties>
</file>