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86CD62F-D2D5-466D-A87C-6E9CD3FE06C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778AB1-4452-4F22-914E-BA6353CD31B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   920</a:t>
            </a:r>
            <a:br>
              <a:rPr lang="en-GB" b="1" dirty="0" smtClean="0"/>
            </a:br>
            <a:r>
              <a:rPr lang="en-GB" b="1" dirty="0" smtClean="0"/>
              <a:t> 			</a:t>
            </a:r>
            <a:r>
              <a:rPr lang="en-GB" b="1" u="sng" dirty="0" smtClean="0"/>
              <a:t>WHO AM I?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196752"/>
            <a:ext cx="900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When </a:t>
            </a:r>
            <a:r>
              <a:rPr lang="en-GB" sz="3600" b="1" dirty="0" smtClean="0"/>
              <a:t>I </a:t>
            </a:r>
            <a:r>
              <a:rPr lang="en-GB" sz="3600" b="1" dirty="0"/>
              <a:t>think of how He came so far </a:t>
            </a:r>
            <a:r>
              <a:rPr lang="en-GB" sz="3600" b="1" dirty="0" smtClean="0"/>
              <a:t>from glory</a:t>
            </a:r>
            <a:r>
              <a:rPr lang="en-GB" sz="3600" b="1" dirty="0"/>
              <a:t>,</a:t>
            </a:r>
          </a:p>
          <a:p>
            <a:pPr marL="0" indent="0">
              <a:buNone/>
            </a:pPr>
            <a:r>
              <a:rPr lang="en-GB" sz="3600" b="1" dirty="0"/>
              <a:t>He came to dwell among the lowly such as I,</a:t>
            </a:r>
          </a:p>
          <a:p>
            <a:pPr marL="0" indent="0">
              <a:buNone/>
            </a:pPr>
            <a:r>
              <a:rPr lang="en-GB" sz="3600" b="1" dirty="0"/>
              <a:t>To suffer shame and such disgrace, on </a:t>
            </a:r>
            <a:r>
              <a:rPr lang="en-GB" sz="3600" b="1" dirty="0" smtClean="0"/>
              <a:t>mount Calvary </a:t>
            </a:r>
            <a:r>
              <a:rPr lang="en-GB" sz="3600" b="1" dirty="0"/>
              <a:t>took my place,</a:t>
            </a:r>
          </a:p>
          <a:p>
            <a:pPr marL="0" indent="0">
              <a:buNone/>
            </a:pPr>
            <a:r>
              <a:rPr lang="en-GB" sz="3600" b="1" dirty="0"/>
              <a:t>Then I ask myself this question, "Who am </a:t>
            </a:r>
            <a:r>
              <a:rPr lang="en-GB" sz="3600" b="1" dirty="0" smtClean="0"/>
              <a:t>I?"</a:t>
            </a:r>
            <a:endParaRPr lang="en-GB" sz="3600" b="1" dirty="0"/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5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When I'm reminded of His words "I'll leave </a:t>
            </a:r>
            <a:r>
              <a:rPr lang="en-GB" sz="3600" b="1" dirty="0" smtClean="0"/>
              <a:t>you never</a:t>
            </a:r>
            <a:r>
              <a:rPr lang="en-GB" sz="3600" b="1" dirty="0"/>
              <a:t>",</a:t>
            </a:r>
          </a:p>
          <a:p>
            <a:pPr marL="0" indent="0">
              <a:buNone/>
            </a:pPr>
            <a:r>
              <a:rPr lang="en-GB" sz="3600" b="1" dirty="0"/>
              <a:t>If you'll be true I'll give to you a life </a:t>
            </a:r>
            <a:r>
              <a:rPr lang="en-GB" sz="3600" b="1" dirty="0" smtClean="0"/>
              <a:t>forever, and </a:t>
            </a:r>
            <a:r>
              <a:rPr lang="en-GB" sz="3600" b="1" dirty="0"/>
              <a:t>forever;</a:t>
            </a:r>
          </a:p>
          <a:p>
            <a:pPr marL="0" indent="0">
              <a:buNone/>
            </a:pPr>
            <a:r>
              <a:rPr lang="en-GB" sz="3600" b="1" dirty="0"/>
              <a:t>I wonder what I could have done, to </a:t>
            </a:r>
            <a:r>
              <a:rPr lang="en-GB" sz="3600" b="1" dirty="0" smtClean="0"/>
              <a:t>deserve God's </a:t>
            </a:r>
            <a:r>
              <a:rPr lang="en-GB" sz="3600" b="1" dirty="0"/>
              <a:t>only son,</a:t>
            </a:r>
          </a:p>
          <a:p>
            <a:pPr marL="0" indent="0">
              <a:buNone/>
            </a:pPr>
            <a:r>
              <a:rPr lang="en-GB" sz="3600" b="1" dirty="0"/>
              <a:t>He fought my battle until He won them, </a:t>
            </a:r>
            <a:r>
              <a:rPr lang="en-GB" sz="3600" b="1" dirty="0" smtClean="0"/>
              <a:t>who am </a:t>
            </a:r>
            <a:r>
              <a:rPr lang="en-GB" sz="3600" b="1" dirty="0"/>
              <a:t>I?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2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Who am I that the King should bleed and </a:t>
            </a:r>
            <a:r>
              <a:rPr lang="en-GB" sz="3600" b="1" dirty="0" smtClean="0"/>
              <a:t>die for</a:t>
            </a:r>
            <a:r>
              <a:rPr lang="en-GB" sz="3600" b="1" dirty="0"/>
              <a:t>?</a:t>
            </a:r>
          </a:p>
          <a:p>
            <a:pPr marL="0" indent="0">
              <a:buNone/>
            </a:pPr>
            <a:r>
              <a:rPr lang="en-GB" sz="3600" b="1" dirty="0"/>
              <a:t>Who am I that He would pray, "Not my </a:t>
            </a:r>
            <a:r>
              <a:rPr lang="en-GB" sz="3600" b="1" dirty="0" smtClean="0"/>
              <a:t>will, </a:t>
            </a:r>
            <a:r>
              <a:rPr lang="en-GB" sz="3600" b="1" dirty="0" err="1" smtClean="0"/>
              <a:t>thine</a:t>
            </a:r>
            <a:r>
              <a:rPr lang="en-GB" sz="3600" b="1" dirty="0" smtClean="0"/>
              <a:t> </a:t>
            </a:r>
            <a:r>
              <a:rPr lang="en-GB" sz="3600" b="1" dirty="0"/>
              <a:t>Lord!?"</a:t>
            </a:r>
          </a:p>
          <a:p>
            <a:pPr marL="0" indent="0">
              <a:buNone/>
            </a:pPr>
            <a:r>
              <a:rPr lang="en-GB" sz="3600" b="1" dirty="0"/>
              <a:t>The answer I may never know, why He </a:t>
            </a:r>
            <a:r>
              <a:rPr lang="en-GB" sz="3600" b="1" dirty="0" smtClean="0"/>
              <a:t>ever love </a:t>
            </a:r>
            <a:r>
              <a:rPr lang="en-GB" sz="3600" b="1" dirty="0"/>
              <a:t>me so</a:t>
            </a:r>
          </a:p>
          <a:p>
            <a:pPr marL="0" indent="0">
              <a:buNone/>
            </a:pPr>
            <a:r>
              <a:rPr lang="en-GB" sz="3600" b="1" dirty="0"/>
              <a:t>That to an old rugged cross He would go, </a:t>
            </a:r>
            <a:r>
              <a:rPr lang="en-GB" sz="3600" b="1" dirty="0" smtClean="0"/>
              <a:t>who am </a:t>
            </a:r>
            <a:r>
              <a:rPr lang="en-GB" sz="3600" b="1" dirty="0"/>
              <a:t>I?</a:t>
            </a:r>
          </a:p>
          <a:p>
            <a:pPr marL="0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96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158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  920     WHO AM I?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920 WHO AM I?</dc:title>
  <dc:creator>JUDE-MAJASAN</dc:creator>
  <cp:lastModifiedBy>JUDE-MAJASAN</cp:lastModifiedBy>
  <cp:revision>2</cp:revision>
  <dcterms:created xsi:type="dcterms:W3CDTF">2011-12-23T01:57:22Z</dcterms:created>
  <dcterms:modified xsi:type="dcterms:W3CDTF">2011-12-23T02:04:46Z</dcterms:modified>
</cp:coreProperties>
</file>