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447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Along life's way, I stumble in the darkness</a:t>
            </a:r>
          </a:p>
          <a:p>
            <a:r>
              <a:rPr lang="en-GB" sz="3600" b="1" dirty="0" smtClean="0"/>
              <a:t>My blinded eyes had caused my feet to roam</a:t>
            </a:r>
          </a:p>
          <a:p>
            <a:r>
              <a:rPr lang="en-GB" sz="3600" b="1" dirty="0" smtClean="0"/>
              <a:t>I met the Lord who spoke to me so sweetly,</a:t>
            </a:r>
          </a:p>
          <a:p>
            <a:r>
              <a:rPr lang="en-GB" sz="3600" b="1" dirty="0" smtClean="0"/>
              <a:t>Come walk with me and I will see you home.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COME WALK WITH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09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Come walk with me the way is strait and</a:t>
            </a:r>
          </a:p>
          <a:p>
            <a:r>
              <a:rPr lang="en-GB" sz="3600" b="1" dirty="0" smtClean="0"/>
              <a:t>narrow,</a:t>
            </a:r>
          </a:p>
          <a:p>
            <a:r>
              <a:rPr lang="en-GB" sz="3600" b="1" dirty="0" smtClean="0"/>
              <a:t>Come walk with me you cannot walk alone</a:t>
            </a:r>
          </a:p>
          <a:p>
            <a:r>
              <a:rPr lang="en-GB" sz="3600" b="1" dirty="0" smtClean="0"/>
              <a:t>For the road is rough and there're many</a:t>
            </a:r>
          </a:p>
          <a:p>
            <a:r>
              <a:rPr lang="en-GB" sz="3600" b="1" dirty="0" smtClean="0"/>
              <a:t>dangers</a:t>
            </a:r>
          </a:p>
          <a:p>
            <a:r>
              <a:rPr lang="en-GB" sz="3600" b="1" dirty="0" smtClean="0"/>
              <a:t>Come walk with me and I will see you home.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So </a:t>
            </a:r>
            <a:r>
              <a:rPr lang="en-GB" sz="3600" b="1" dirty="0" smtClean="0"/>
              <a:t>now I walk with Christ my blessed saviour,</a:t>
            </a:r>
          </a:p>
          <a:p>
            <a:r>
              <a:rPr lang="en-GB" sz="3600" b="1" dirty="0" smtClean="0"/>
              <a:t>I do not fear for I am not alone,</a:t>
            </a:r>
          </a:p>
          <a:p>
            <a:r>
              <a:rPr lang="en-GB" sz="3600" b="1" dirty="0" smtClean="0"/>
              <a:t>He guides me through this life with all its sorrow</a:t>
            </a:r>
          </a:p>
          <a:p>
            <a:r>
              <a:rPr lang="en-GB" sz="3600" b="1" dirty="0" smtClean="0"/>
              <a:t>And someday soon, He'll see me safely home</a:t>
            </a:r>
            <a:r>
              <a:rPr lang="en-GB" sz="3600" b="1" dirty="0" smtClean="0"/>
              <a:t>.</a:t>
            </a:r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5785</TotalTime>
  <Words>124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193</cp:revision>
  <dcterms:created xsi:type="dcterms:W3CDTF">2010-08-26T04:29:37Z</dcterms:created>
  <dcterms:modified xsi:type="dcterms:W3CDTF">2011-03-13T16:55:00Z</dcterms:modified>
</cp:coreProperties>
</file>