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54C1F5A-9F9F-440F-A8D4-396BEB6648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953CAF-2FA1-47D8-840B-C902820F7BD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	922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sz="4000" b="1" u="sng" dirty="0" smtClean="0"/>
              <a:t>DON’T PUT OFF TILL TOMORROW</a:t>
            </a:r>
            <a:br>
              <a:rPr lang="en-GB" sz="4000" b="1" u="sng" dirty="0" smtClean="0"/>
            </a:br>
            <a:endParaRPr lang="en-GB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The leaves are falling and its time is past</a:t>
            </a:r>
          </a:p>
          <a:p>
            <a:pPr marL="0" indent="0">
              <a:buNone/>
            </a:pPr>
            <a:r>
              <a:rPr lang="en-GB" sz="4000" b="1" dirty="0"/>
              <a:t>So it is in the Spirit is coming by,</a:t>
            </a:r>
          </a:p>
          <a:p>
            <a:pPr marL="0" indent="0">
              <a:buNone/>
            </a:pPr>
            <a:r>
              <a:rPr lang="en-GB" sz="4000" b="1" dirty="0"/>
              <a:t>The time will soon be here when Jesus </a:t>
            </a:r>
            <a:r>
              <a:rPr lang="en-GB" sz="4000" b="1" dirty="0" smtClean="0"/>
              <a:t>Christ will </a:t>
            </a:r>
            <a:r>
              <a:rPr lang="en-GB" sz="4000" b="1" dirty="0"/>
              <a:t>come,</a:t>
            </a:r>
          </a:p>
          <a:p>
            <a:pPr marL="0" indent="0">
              <a:buNone/>
            </a:pPr>
            <a:r>
              <a:rPr lang="en-GB" sz="4000" b="1" dirty="0"/>
              <a:t>Oh lift up your head, your redemption </a:t>
            </a:r>
            <a:r>
              <a:rPr lang="en-GB" sz="4000" b="1" dirty="0" smtClean="0"/>
              <a:t>is drawing </a:t>
            </a:r>
            <a:r>
              <a:rPr lang="en-GB" sz="4000" b="1" dirty="0"/>
              <a:t>nigh.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5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And it will be too late my brother then to pray,</a:t>
            </a:r>
          </a:p>
          <a:p>
            <a:pPr marL="0" indent="0">
              <a:buNone/>
            </a:pPr>
            <a:r>
              <a:rPr lang="en-GB" sz="4000" b="1" dirty="0"/>
              <a:t>Don't put off till tomorrow what you can </a:t>
            </a:r>
            <a:r>
              <a:rPr lang="en-GB" sz="4000" b="1" dirty="0" smtClean="0"/>
              <a:t>do today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(For) you'll find yourself in judgement </a:t>
            </a:r>
            <a:r>
              <a:rPr lang="en-GB" sz="4000" b="1" dirty="0" err="1" smtClean="0"/>
              <a:t>thenyou'll</a:t>
            </a:r>
            <a:r>
              <a:rPr lang="en-GB" sz="4000" b="1" dirty="0" smtClean="0"/>
              <a:t> </a:t>
            </a:r>
            <a:r>
              <a:rPr lang="en-GB" sz="4000" b="1" dirty="0"/>
              <a:t>have to pay,</a:t>
            </a:r>
          </a:p>
          <a:p>
            <a:pPr marL="0" indent="0">
              <a:buNone/>
            </a:pPr>
            <a:r>
              <a:rPr lang="en-GB" sz="4000" b="1" dirty="0"/>
              <a:t>For the opportunity that had come your way.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38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Now its gleaning time, the reapers are in </a:t>
            </a:r>
            <a:r>
              <a:rPr lang="en-GB" sz="3600" b="1" dirty="0" smtClean="0"/>
              <a:t>the field</a:t>
            </a:r>
            <a:r>
              <a:rPr lang="en-GB" sz="3600" b="1" dirty="0"/>
              <a:t>,</a:t>
            </a:r>
          </a:p>
          <a:p>
            <a:pPr marL="0" indent="0">
              <a:buNone/>
            </a:pPr>
            <a:r>
              <a:rPr lang="en-GB" sz="3600" b="1" dirty="0"/>
              <a:t>To find the last of the seed the others will </a:t>
            </a:r>
            <a:r>
              <a:rPr lang="en-GB" sz="3600" b="1" dirty="0" smtClean="0"/>
              <a:t>not yield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And the glory of God will shine for its </a:t>
            </a:r>
            <a:r>
              <a:rPr lang="en-GB" sz="3600" b="1" dirty="0" smtClean="0"/>
              <a:t>evening time</a:t>
            </a:r>
            <a:r>
              <a:rPr lang="en-GB" sz="3600" b="1" dirty="0"/>
              <a:t>,</a:t>
            </a:r>
          </a:p>
          <a:p>
            <a:pPr marL="0" indent="0">
              <a:buNone/>
            </a:pPr>
            <a:r>
              <a:rPr lang="en-GB" sz="3600" b="1" dirty="0"/>
              <a:t>And the true Bride of Christ will soon fall </a:t>
            </a:r>
            <a:r>
              <a:rPr lang="en-GB" sz="3600" b="1" dirty="0" smtClean="0"/>
              <a:t>into line</a:t>
            </a:r>
            <a:r>
              <a:rPr lang="en-GB" sz="3600" b="1" dirty="0"/>
              <a:t>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136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922  DON’T PUT OFF TILL TOMORROW </vt:lpstr>
      <vt:lpstr> 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922 DON’T PUT OFF TILL TOMORROW</dc:title>
  <dc:creator>JUDE-MAJASAN</dc:creator>
  <cp:lastModifiedBy>JUDE-MAJASAN</cp:lastModifiedBy>
  <cp:revision>3</cp:revision>
  <dcterms:created xsi:type="dcterms:W3CDTF">2011-12-23T02:05:11Z</dcterms:created>
  <dcterms:modified xsi:type="dcterms:W3CDTF">2011-12-23T02:19:40Z</dcterms:modified>
</cp:coreProperties>
</file>