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D36AC70-CAAF-4589-99D3-D7198D8B5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5B77588-9E95-4663-9A08-4250F0515E79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     923 </a:t>
            </a:r>
            <a:r>
              <a:rPr lang="en-GB" b="1" smtClean="0"/>
              <a:t/>
            </a:r>
            <a:br>
              <a:rPr lang="en-GB" b="1" smtClean="0"/>
            </a:br>
            <a:r>
              <a:rPr lang="en-GB" b="1" smtClean="0"/>
              <a:t>  </a:t>
            </a:r>
            <a:r>
              <a:rPr lang="en-GB" b="1" u="sng" smtClean="0"/>
              <a:t>WE’LL </a:t>
            </a:r>
            <a:r>
              <a:rPr lang="en-GB" b="1" u="sng" dirty="0" smtClean="0"/>
              <a:t>HAVE JOY OVER THERE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There's a longing here below, only </a:t>
            </a:r>
            <a:r>
              <a:rPr lang="en-GB" sz="3600" b="1" dirty="0" smtClean="0"/>
              <a:t>God's people </a:t>
            </a:r>
            <a:r>
              <a:rPr lang="en-GB" sz="3600" b="1" dirty="0"/>
              <a:t>who can know</a:t>
            </a:r>
          </a:p>
          <a:p>
            <a:pPr marL="0" indent="0">
              <a:buNone/>
            </a:pPr>
            <a:r>
              <a:rPr lang="en-GB" sz="3600" b="1" dirty="0"/>
              <a:t>To be changed in a moment, in the </a:t>
            </a:r>
            <a:r>
              <a:rPr lang="en-GB" sz="3600" b="1" dirty="0" smtClean="0"/>
              <a:t>rapture catch </a:t>
            </a:r>
            <a:r>
              <a:rPr lang="en-GB" sz="3600" b="1" dirty="0"/>
              <a:t>away;</a:t>
            </a:r>
          </a:p>
          <a:p>
            <a:pPr marL="0" indent="0">
              <a:buNone/>
            </a:pPr>
            <a:r>
              <a:rPr lang="en-GB" sz="3600" b="1" dirty="0"/>
              <a:t>We are looking for a city that Abraham did </a:t>
            </a:r>
            <a:r>
              <a:rPr lang="en-GB" sz="3600" b="1" dirty="0" smtClean="0"/>
              <a:t>in his </a:t>
            </a:r>
            <a:r>
              <a:rPr lang="en-GB" sz="3600" b="1" dirty="0"/>
              <a:t>day</a:t>
            </a:r>
          </a:p>
          <a:p>
            <a:pPr marL="0" indent="0">
              <a:buNone/>
            </a:pPr>
            <a:r>
              <a:rPr lang="en-GB" sz="3600" b="1" dirty="0"/>
              <a:t>I am longing for the Bride to be with Him.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52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en-GB" b="1" dirty="0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We'll have joy over there, in that city </a:t>
            </a:r>
            <a:r>
              <a:rPr lang="en-GB" sz="3600" b="1" dirty="0" smtClean="0"/>
              <a:t>bright and </a:t>
            </a:r>
            <a:r>
              <a:rPr lang="en-GB" sz="3600" b="1" dirty="0"/>
              <a:t>fair</a:t>
            </a:r>
          </a:p>
          <a:p>
            <a:pPr marL="0" indent="0">
              <a:buNone/>
            </a:pPr>
            <a:r>
              <a:rPr lang="en-GB" sz="3600" b="1" dirty="0"/>
              <a:t>When we gather around the same </a:t>
            </a:r>
            <a:r>
              <a:rPr lang="en-GB" sz="3600" b="1" dirty="0" smtClean="0"/>
              <a:t>Amazing grace</a:t>
            </a:r>
            <a:r>
              <a:rPr lang="en-GB" sz="3600" b="1" dirty="0"/>
              <a:t>;</a:t>
            </a:r>
          </a:p>
          <a:p>
            <a:pPr marL="0" indent="0">
              <a:buNone/>
            </a:pPr>
            <a:r>
              <a:rPr lang="en-GB" sz="3600" b="1" dirty="0"/>
              <a:t>We will shout then so loud and we'll sing </a:t>
            </a:r>
            <a:r>
              <a:rPr lang="en-GB" sz="3600" b="1" dirty="0" smtClean="0"/>
              <a:t>a mystery </a:t>
            </a:r>
            <a:r>
              <a:rPr lang="en-GB" sz="3600" b="1" dirty="0"/>
              <a:t>love,</a:t>
            </a:r>
          </a:p>
          <a:p>
            <a:pPr marL="0" indent="0">
              <a:buNone/>
            </a:pPr>
            <a:r>
              <a:rPr lang="en-GB" sz="3600" b="1" dirty="0"/>
              <a:t>Yes we'll sing a mystery love over there.</a:t>
            </a:r>
          </a:p>
          <a:p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48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He will call me up there before I climb </a:t>
            </a:r>
            <a:r>
              <a:rPr lang="en-GB" sz="3600" b="1" dirty="0" smtClean="0"/>
              <a:t>the golden </a:t>
            </a:r>
            <a:r>
              <a:rPr lang="en-GB" sz="3600" b="1" dirty="0"/>
              <a:t>stair;</a:t>
            </a:r>
          </a:p>
          <a:p>
            <a:pPr marL="0" indent="0">
              <a:buNone/>
            </a:pPr>
            <a:r>
              <a:rPr lang="en-GB" sz="3600" b="1" dirty="0"/>
              <a:t>We have loved one up there waiting we'll </a:t>
            </a:r>
            <a:r>
              <a:rPr lang="en-GB" sz="3600" b="1" dirty="0" smtClean="0"/>
              <a:t>meet them </a:t>
            </a:r>
            <a:r>
              <a:rPr lang="en-GB" sz="3600" b="1" dirty="0"/>
              <a:t>at the Eastern gate;</a:t>
            </a:r>
          </a:p>
          <a:p>
            <a:pPr marL="0" indent="0">
              <a:buNone/>
            </a:pPr>
            <a:r>
              <a:rPr lang="en-GB" sz="3600" b="1" dirty="0"/>
              <a:t>Oh my brother lets press on till the </a:t>
            </a:r>
            <a:r>
              <a:rPr lang="en-GB" sz="3600" b="1" dirty="0" smtClean="0"/>
              <a:t>battles have </a:t>
            </a:r>
            <a:r>
              <a:rPr lang="en-GB" sz="3600" b="1" dirty="0"/>
              <a:t>been won,</a:t>
            </a:r>
          </a:p>
          <a:p>
            <a:pPr marL="0" indent="0">
              <a:buNone/>
            </a:pPr>
            <a:r>
              <a:rPr lang="en-GB" sz="3600" b="1" dirty="0"/>
              <a:t>I can hardly wait to see my </a:t>
            </a:r>
            <a:r>
              <a:rPr lang="en-GB" sz="3600" b="1" dirty="0" smtClean="0"/>
              <a:t>Saviour’s </a:t>
            </a:r>
            <a:r>
              <a:rPr lang="en-GB" sz="3600" b="1" dirty="0"/>
              <a:t>face.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67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142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  923    WE’LL HAVE JOY OVER THERE</vt:lpstr>
      <vt:lpstr> 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923 WE’LL HAVE JOY OVER THERE</dc:title>
  <dc:creator>JUDE-MAJASAN</dc:creator>
  <cp:lastModifiedBy>JUDE-MAJASAN</cp:lastModifiedBy>
  <cp:revision>2</cp:revision>
  <dcterms:created xsi:type="dcterms:W3CDTF">2011-12-23T02:13:37Z</dcterms:created>
  <dcterms:modified xsi:type="dcterms:W3CDTF">2011-12-23T02:19:58Z</dcterms:modified>
</cp:coreProperties>
</file>