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Often you’ve wondered why</a:t>
            </a:r>
          </a:p>
          <a:p>
            <a:r>
              <a:rPr lang="en-US" sz="3600" b="1" dirty="0" smtClean="0"/>
              <a:t>Tears come into your eyes</a:t>
            </a:r>
          </a:p>
          <a:p>
            <a:r>
              <a:rPr lang="en-US" sz="3600" b="1" dirty="0" smtClean="0"/>
              <a:t>And burdens seem to be</a:t>
            </a:r>
          </a:p>
          <a:p>
            <a:r>
              <a:rPr lang="en-US" sz="3600" b="1" dirty="0" smtClean="0"/>
              <a:t>Much more than you can stand</a:t>
            </a:r>
          </a:p>
          <a:p>
            <a:r>
              <a:rPr lang="en-US" sz="3600" b="1" dirty="0" smtClean="0"/>
              <a:t>But God is standing near</a:t>
            </a:r>
          </a:p>
          <a:p>
            <a:r>
              <a:rPr lang="en-US" sz="3600" b="1" dirty="0" smtClean="0"/>
              <a:t>He sees your falling tears</a:t>
            </a:r>
          </a:p>
          <a:p>
            <a:r>
              <a:rPr lang="en-US" sz="3600" b="1" dirty="0" smtClean="0"/>
              <a:t>Tears are a language</a:t>
            </a:r>
          </a:p>
          <a:p>
            <a:r>
              <a:rPr lang="en-US" sz="3600" b="1" dirty="0" smtClean="0"/>
              <a:t>That God </a:t>
            </a:r>
            <a:r>
              <a:rPr lang="en-US" sz="3600" b="1" dirty="0" smtClean="0"/>
              <a:t>understands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GOD SEES THE TEARS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God sees the tears of a broken hearted soul</a:t>
            </a:r>
          </a:p>
          <a:p>
            <a:r>
              <a:rPr lang="en-US" sz="3600" b="1" dirty="0" smtClean="0"/>
              <a:t>He see your tears and cleans them when </a:t>
            </a:r>
            <a:r>
              <a:rPr lang="en-US" sz="3600" b="1" dirty="0" smtClean="0"/>
              <a:t>they fall</a:t>
            </a:r>
            <a:endParaRPr lang="en-US" sz="3600" b="1" dirty="0" smtClean="0"/>
          </a:p>
          <a:p>
            <a:r>
              <a:rPr lang="en-US" sz="3600" b="1" dirty="0" smtClean="0"/>
              <a:t>God weeps along with man</a:t>
            </a:r>
          </a:p>
          <a:p>
            <a:r>
              <a:rPr lang="en-US" sz="3600" b="1" dirty="0" smtClean="0"/>
              <a:t>And takes him by the hand</a:t>
            </a:r>
          </a:p>
          <a:p>
            <a:r>
              <a:rPr lang="en-US" sz="3600" b="1" dirty="0" smtClean="0"/>
              <a:t>Tears are a language</a:t>
            </a:r>
          </a:p>
          <a:p>
            <a:r>
              <a:rPr lang="en-US" sz="3600" b="1" dirty="0" smtClean="0"/>
              <a:t>That God understands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grieves have left you low</a:t>
            </a:r>
          </a:p>
          <a:p>
            <a:r>
              <a:rPr lang="en-US" sz="3600" b="1" dirty="0" smtClean="0"/>
              <a:t>It causes tears to flow</a:t>
            </a:r>
          </a:p>
          <a:p>
            <a:r>
              <a:rPr lang="en-US" sz="3600" b="1" dirty="0" smtClean="0"/>
              <a:t>And things have not turned out the way that</a:t>
            </a:r>
          </a:p>
          <a:p>
            <a:r>
              <a:rPr lang="en-US" sz="3600" b="1" dirty="0" smtClean="0"/>
              <a:t>you have planned.</a:t>
            </a:r>
          </a:p>
          <a:p>
            <a:r>
              <a:rPr lang="en-US" sz="3600" b="1" dirty="0" smtClean="0"/>
              <a:t>But God won’t forget you</a:t>
            </a:r>
          </a:p>
          <a:p>
            <a:r>
              <a:rPr lang="en-US" sz="3600" b="1" dirty="0" smtClean="0"/>
              <a:t>His promises are true</a:t>
            </a:r>
          </a:p>
          <a:p>
            <a:r>
              <a:rPr lang="en-US" sz="3600" b="1" dirty="0" smtClean="0"/>
              <a:t>Tears are a language that God understands.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5715</TotalTime>
  <Words>121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188</cp:revision>
  <dcterms:created xsi:type="dcterms:W3CDTF">2010-08-26T04:29:37Z</dcterms:created>
  <dcterms:modified xsi:type="dcterms:W3CDTF">2010-09-05T23:36:08Z</dcterms:modified>
</cp:coreProperties>
</file>