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502E892-9DA6-4AE2-90BD-348177068B9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B967584-7DB8-4C09-980D-2741CD8B63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E892-9DA6-4AE2-90BD-348177068B9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584-7DB8-4C09-980D-2741CD8B63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E892-9DA6-4AE2-90BD-348177068B9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584-7DB8-4C09-980D-2741CD8B63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502E892-9DA6-4AE2-90BD-348177068B9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584-7DB8-4C09-980D-2741CD8B63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502E892-9DA6-4AE2-90BD-348177068B9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B967584-7DB8-4C09-980D-2741CD8B638D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02E892-9DA6-4AE2-90BD-348177068B9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B967584-7DB8-4C09-980D-2741CD8B63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502E892-9DA6-4AE2-90BD-348177068B9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B967584-7DB8-4C09-980D-2741CD8B638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E892-9DA6-4AE2-90BD-348177068B9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7584-7DB8-4C09-980D-2741CD8B63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02E892-9DA6-4AE2-90BD-348177068B9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B967584-7DB8-4C09-980D-2741CD8B63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502E892-9DA6-4AE2-90BD-348177068B9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B967584-7DB8-4C09-980D-2741CD8B638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502E892-9DA6-4AE2-90BD-348177068B9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B967584-7DB8-4C09-980D-2741CD8B638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502E892-9DA6-4AE2-90BD-348177068B95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B967584-7DB8-4C09-980D-2741CD8B638D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 925 </a:t>
            </a:r>
            <a:br>
              <a:rPr lang="en-GB" b="1" dirty="0" smtClean="0"/>
            </a:br>
            <a:r>
              <a:rPr lang="en-GB" b="1" dirty="0" smtClean="0"/>
              <a:t>	    </a:t>
            </a:r>
            <a:r>
              <a:rPr lang="en-GB" b="1" u="sng" dirty="0" smtClean="0"/>
              <a:t>I’M NEARER HOME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/>
              <a:t>I walk with God, through all the years,</a:t>
            </a:r>
          </a:p>
          <a:p>
            <a:pPr marL="0" indent="0">
              <a:buNone/>
            </a:pPr>
            <a:r>
              <a:rPr lang="en-GB" sz="3800" b="1" dirty="0"/>
              <a:t>Through flame and flood, through pain </a:t>
            </a:r>
            <a:r>
              <a:rPr lang="en-GB" sz="3800" b="1" dirty="0" smtClean="0"/>
              <a:t>and tears</a:t>
            </a:r>
            <a:r>
              <a:rPr lang="en-GB" sz="3800" b="1" dirty="0"/>
              <a:t>;</a:t>
            </a:r>
          </a:p>
          <a:p>
            <a:pPr marL="0" indent="0">
              <a:buNone/>
            </a:pPr>
            <a:r>
              <a:rPr lang="en-GB" sz="3800" b="1" dirty="0"/>
              <a:t>I'll follow Him, God's Voice obey,</a:t>
            </a:r>
          </a:p>
          <a:p>
            <a:pPr marL="0" indent="0">
              <a:buNone/>
            </a:pPr>
            <a:r>
              <a:rPr lang="en-GB" sz="3800" b="1" dirty="0"/>
              <a:t>I'm nearer home than I was </a:t>
            </a:r>
            <a:r>
              <a:rPr lang="en-GB" sz="3800" b="1" dirty="0" smtClean="0"/>
              <a:t>yesterday.</a:t>
            </a:r>
            <a:endParaRPr lang="en-GB" sz="3800" b="1" dirty="0"/>
          </a:p>
          <a:p>
            <a:pPr marL="0" indent="0">
              <a:buNone/>
            </a:pPr>
            <a:endParaRPr lang="en-GB" sz="38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13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/>
              <a:t>I'm nearer home than I was yesterday</a:t>
            </a:r>
          </a:p>
          <a:p>
            <a:pPr marL="0" indent="0">
              <a:buNone/>
            </a:pPr>
            <a:r>
              <a:rPr lang="en-GB" sz="3800" b="1" dirty="0"/>
              <a:t>I'll walk with my God, along this pilgrim way,</a:t>
            </a:r>
          </a:p>
          <a:p>
            <a:pPr marL="0" indent="0">
              <a:buNone/>
            </a:pPr>
            <a:r>
              <a:rPr lang="en-GB" sz="3800" b="1" dirty="0"/>
              <a:t>Each step I take, each prayers I pray,</a:t>
            </a:r>
          </a:p>
          <a:p>
            <a:pPr marL="0" indent="0">
              <a:buNone/>
            </a:pPr>
            <a:r>
              <a:rPr lang="en-GB" sz="3800" b="1" dirty="0"/>
              <a:t>I'm nearer home than I was yesterday.</a:t>
            </a:r>
          </a:p>
          <a:p>
            <a:pPr marL="0" indent="0">
              <a:buNone/>
            </a:pPr>
            <a:endParaRPr lang="en-GB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06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96752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dirty="0" smtClean="0"/>
              <a:t>Each thought I think, each breath I take,</a:t>
            </a:r>
          </a:p>
          <a:p>
            <a:pPr marL="0" indent="0">
              <a:buNone/>
            </a:pPr>
            <a:r>
              <a:rPr lang="en-GB" sz="3800" b="1" dirty="0" smtClean="0"/>
              <a:t>Each step I walk bring me nearer heaven's gate,</a:t>
            </a:r>
          </a:p>
          <a:p>
            <a:pPr marL="0" indent="0">
              <a:buNone/>
            </a:pPr>
            <a:r>
              <a:rPr lang="en-GB" sz="3800" b="1" dirty="0" smtClean="0"/>
              <a:t>I'll shout and rejoice, when I'm caught away,</a:t>
            </a:r>
          </a:p>
          <a:p>
            <a:pPr marL="0" indent="0">
              <a:buNone/>
            </a:pPr>
            <a:r>
              <a:rPr lang="en-GB" sz="3800" b="1" dirty="0" smtClean="0"/>
              <a:t>I'm nearer home than I was yesterday.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73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340768"/>
            <a:ext cx="8229600" cy="5400600"/>
          </a:xfrm>
        </p:spPr>
        <p:txBody>
          <a:bodyPr/>
          <a:lstStyle/>
          <a:p>
            <a:pPr marL="0" indent="0">
              <a:buNone/>
            </a:pPr>
            <a:r>
              <a:rPr lang="en-GB" sz="3800" b="1" dirty="0"/>
              <a:t>The fleeting clouds, that swifts the sky</a:t>
            </a:r>
          </a:p>
          <a:p>
            <a:pPr marL="0" indent="0">
              <a:buNone/>
            </a:pPr>
            <a:r>
              <a:rPr lang="en-GB" sz="3800" b="1" dirty="0"/>
              <a:t>The whispering waves that shifts then die,</a:t>
            </a:r>
          </a:p>
          <a:p>
            <a:pPr marL="0" indent="0">
              <a:buNone/>
            </a:pPr>
            <a:r>
              <a:rPr lang="en-GB" sz="3800" b="1" dirty="0"/>
              <a:t>The drifting sands all speak a claim,</a:t>
            </a:r>
          </a:p>
          <a:p>
            <a:pPr marL="0" indent="0">
              <a:buNone/>
            </a:pPr>
            <a:r>
              <a:rPr lang="en-GB" sz="3800" b="1" dirty="0"/>
              <a:t>You're nearer home than you were yesterday.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94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</TotalTime>
  <Words>142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  925       I’M NEARER HOME</vt:lpstr>
      <vt:lpstr>  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925       I’M NEARER HOME</dc:title>
  <dc:creator>JUDE-MAJASAN</dc:creator>
  <cp:lastModifiedBy>JUDE-MAJASAN</cp:lastModifiedBy>
  <cp:revision>2</cp:revision>
  <dcterms:created xsi:type="dcterms:W3CDTF">2011-12-23T02:20:52Z</dcterms:created>
  <dcterms:modified xsi:type="dcterms:W3CDTF">2011-12-23T02:32:32Z</dcterms:modified>
</cp:coreProperties>
</file>