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79CA817-D3B4-4DBA-B5BE-39E7532DFA4E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F0EA4EC-697D-4F9B-BD94-8FF8487D94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A817-D3B4-4DBA-B5BE-39E7532DFA4E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A4EC-697D-4F9B-BD94-8FF8487D94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A817-D3B4-4DBA-B5BE-39E7532DFA4E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A4EC-697D-4F9B-BD94-8FF8487D94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79CA817-D3B4-4DBA-B5BE-39E7532DFA4E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A4EC-697D-4F9B-BD94-8FF8487D94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79CA817-D3B4-4DBA-B5BE-39E7532DFA4E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F0EA4EC-697D-4F9B-BD94-8FF8487D9498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79CA817-D3B4-4DBA-B5BE-39E7532DFA4E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F0EA4EC-697D-4F9B-BD94-8FF8487D94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79CA817-D3B4-4DBA-B5BE-39E7532DFA4E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F0EA4EC-697D-4F9B-BD94-8FF8487D949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A817-D3B4-4DBA-B5BE-39E7532DFA4E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A4EC-697D-4F9B-BD94-8FF8487D94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79CA817-D3B4-4DBA-B5BE-39E7532DFA4E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F0EA4EC-697D-4F9B-BD94-8FF8487D94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79CA817-D3B4-4DBA-B5BE-39E7532DFA4E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F0EA4EC-697D-4F9B-BD94-8FF8487D949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79CA817-D3B4-4DBA-B5BE-39E7532DFA4E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F0EA4EC-697D-4F9B-BD94-8FF8487D949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79CA817-D3B4-4DBA-B5BE-39E7532DFA4E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F0EA4EC-697D-4F9B-BD94-8FF8487D9498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			    926 </a:t>
            </a:r>
            <a:br>
              <a:rPr lang="en-GB" b="1" dirty="0" smtClean="0"/>
            </a:br>
            <a:r>
              <a:rPr lang="en-GB" b="1" dirty="0" smtClean="0"/>
              <a:t>	</a:t>
            </a:r>
            <a:r>
              <a:rPr lang="en-GB" b="1" u="sng" dirty="0" smtClean="0"/>
              <a:t>STATURE OF A PERFECT MAN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00" y="1124744"/>
            <a:ext cx="8964488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As the time </a:t>
            </a:r>
            <a:r>
              <a:rPr lang="en-GB" b="1" dirty="0" err="1"/>
              <a:t>draweth</a:t>
            </a:r>
            <a:r>
              <a:rPr lang="en-GB" b="1" dirty="0"/>
              <a:t> near that our Lord will</a:t>
            </a:r>
          </a:p>
          <a:p>
            <a:pPr marL="0" indent="0">
              <a:buNone/>
            </a:pPr>
            <a:r>
              <a:rPr lang="en-GB" b="1" dirty="0"/>
              <a:t>soon appear,</a:t>
            </a:r>
          </a:p>
          <a:p>
            <a:pPr marL="0" indent="0">
              <a:buNone/>
            </a:pPr>
            <a:r>
              <a:rPr lang="en-GB" b="1" dirty="0"/>
              <a:t>May we check out our lives, keep them pure</a:t>
            </a:r>
          </a:p>
          <a:p>
            <a:pPr marL="0" indent="0">
              <a:buNone/>
            </a:pPr>
            <a:r>
              <a:rPr lang="en-GB" b="1" dirty="0"/>
              <a:t>and spotless white,</a:t>
            </a:r>
          </a:p>
          <a:p>
            <a:pPr marL="0" indent="0">
              <a:buNone/>
            </a:pPr>
            <a:r>
              <a:rPr lang="en-GB" b="1" dirty="0"/>
              <a:t>Daily striving to be, more and more just </a:t>
            </a:r>
            <a:r>
              <a:rPr lang="en-GB" b="1" dirty="0" smtClean="0"/>
              <a:t>like Him</a:t>
            </a:r>
            <a:r>
              <a:rPr lang="en-GB" b="1" dirty="0"/>
              <a:t>,</a:t>
            </a:r>
          </a:p>
          <a:p>
            <a:pPr marL="0" indent="0">
              <a:buNone/>
            </a:pPr>
            <a:r>
              <a:rPr lang="en-GB" b="1" dirty="0"/>
              <a:t>Getting rid of the small things we find,</a:t>
            </a:r>
          </a:p>
          <a:p>
            <a:pPr marL="0" indent="0">
              <a:buNone/>
            </a:pPr>
            <a:r>
              <a:rPr lang="en-GB" b="1" dirty="0"/>
              <a:t>Those little foxes that spoil the vine,</a:t>
            </a:r>
          </a:p>
          <a:p>
            <a:pPr marL="0" indent="0">
              <a:buNone/>
            </a:pPr>
            <a:r>
              <a:rPr lang="en-GB" b="1" dirty="0"/>
              <a:t>Lord we're asking, we're praying,</a:t>
            </a:r>
          </a:p>
          <a:p>
            <a:pPr marL="0" indent="0">
              <a:buNone/>
            </a:pPr>
            <a:r>
              <a:rPr lang="en-GB" b="1" dirty="0"/>
              <a:t>Help us become that stature of a perfect man.</a:t>
            </a:r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877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995860"/>
            <a:ext cx="8713787" cy="5862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We need FAITH to grow, it comes by </a:t>
            </a:r>
            <a:r>
              <a:rPr lang="en-GB" b="1" dirty="0" smtClean="0"/>
              <a:t>hearing the </a:t>
            </a:r>
            <a:r>
              <a:rPr lang="en-GB" b="1" dirty="0"/>
              <a:t>WORD;</a:t>
            </a:r>
          </a:p>
          <a:p>
            <a:pPr marL="0" indent="0">
              <a:buNone/>
            </a:pPr>
            <a:r>
              <a:rPr lang="en-GB" b="1" dirty="0"/>
              <a:t>Next is VIRTURE, strength and power, to</a:t>
            </a:r>
          </a:p>
          <a:p>
            <a:pPr marL="0" indent="0">
              <a:buNone/>
            </a:pPr>
            <a:r>
              <a:rPr lang="en-GB" b="1" dirty="0"/>
              <a:t>give to others in this evil hour.</a:t>
            </a:r>
          </a:p>
          <a:p>
            <a:pPr marL="0" indent="0">
              <a:buNone/>
            </a:pPr>
            <a:r>
              <a:rPr lang="en-GB" b="1" dirty="0"/>
              <a:t>KNOWLEDGE to judge the right from wrong</a:t>
            </a:r>
          </a:p>
          <a:p>
            <a:pPr marL="0" indent="0">
              <a:buNone/>
            </a:pPr>
            <a:r>
              <a:rPr lang="en-GB" b="1" dirty="0"/>
              <a:t>TEMPERANCE to handle our temper </a:t>
            </a:r>
            <a:r>
              <a:rPr lang="en-GB" b="1" dirty="0" smtClean="0"/>
              <a:t>and tongue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PATIENCE to wait till God's own time</a:t>
            </a:r>
          </a:p>
          <a:p>
            <a:pPr marL="0" indent="0">
              <a:buNone/>
            </a:pPr>
            <a:r>
              <a:rPr lang="en-GB" b="1" dirty="0"/>
              <a:t>GODLINESS like you to be found</a:t>
            </a:r>
          </a:p>
          <a:p>
            <a:pPr marL="0" indent="0">
              <a:buNone/>
            </a:pPr>
            <a:r>
              <a:rPr lang="en-GB" b="1" dirty="0"/>
              <a:t>BROTHERLY KINDNESS, Lord help </a:t>
            </a:r>
            <a:r>
              <a:rPr lang="en-GB" b="1" dirty="0" smtClean="0"/>
              <a:t>us apply </a:t>
            </a:r>
            <a:r>
              <a:rPr lang="en-GB" b="1" dirty="0"/>
              <a:t>it all.</a:t>
            </a:r>
          </a:p>
          <a:p>
            <a:pPr marL="0" indent="0">
              <a:buNone/>
            </a:pPr>
            <a:r>
              <a:rPr lang="en-GB" b="1" dirty="0"/>
              <a:t>Then comes your perfect LOVE</a:t>
            </a:r>
          </a:p>
          <a:p>
            <a:endParaRPr lang="en-GB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694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052513"/>
            <a:ext cx="8229600" cy="5805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Love </a:t>
            </a:r>
            <a:r>
              <a:rPr lang="en-GB" b="1" dirty="0" err="1"/>
              <a:t>suffereth</a:t>
            </a:r>
            <a:r>
              <a:rPr lang="en-GB" b="1" dirty="0"/>
              <a:t> long, love protects when </a:t>
            </a:r>
            <a:r>
              <a:rPr lang="en-GB" b="1" dirty="0" smtClean="0"/>
              <a:t>a brother </a:t>
            </a:r>
            <a:r>
              <a:rPr lang="en-GB" b="1" dirty="0"/>
              <a:t>is wrong</a:t>
            </a:r>
          </a:p>
          <a:p>
            <a:pPr marL="0" indent="0">
              <a:buNone/>
            </a:pPr>
            <a:r>
              <a:rPr lang="en-GB" b="1" dirty="0"/>
              <a:t>Love's not easily provoked, when evil </a:t>
            </a:r>
            <a:r>
              <a:rPr lang="en-GB" b="1" dirty="0" smtClean="0"/>
              <a:t>about us </a:t>
            </a:r>
            <a:r>
              <a:rPr lang="en-GB" b="1" dirty="0"/>
              <a:t>is spoke,</a:t>
            </a:r>
          </a:p>
          <a:p>
            <a:pPr marL="0" indent="0">
              <a:buNone/>
            </a:pPr>
            <a:r>
              <a:rPr lang="en-GB" b="1" dirty="0"/>
              <a:t>Love is patient, and Kind to all,</a:t>
            </a:r>
          </a:p>
          <a:p>
            <a:pPr marL="0" indent="0">
              <a:buNone/>
            </a:pPr>
            <a:r>
              <a:rPr lang="en-GB" b="1" dirty="0"/>
              <a:t>Love reaches out when someone's falls,</a:t>
            </a:r>
          </a:p>
          <a:p>
            <a:pPr marL="0" indent="0">
              <a:buNone/>
            </a:pPr>
            <a:r>
              <a:rPr lang="en-GB" b="1" dirty="0"/>
              <a:t>Love covers a multitude of sins,</a:t>
            </a:r>
          </a:p>
          <a:p>
            <a:pPr marL="0" indent="0">
              <a:buNone/>
            </a:pPr>
            <a:r>
              <a:rPr lang="en-GB" b="1" dirty="0"/>
              <a:t>And Love will make us this battle win,</a:t>
            </a:r>
          </a:p>
          <a:p>
            <a:pPr marL="0" indent="0">
              <a:buNone/>
            </a:pPr>
            <a:r>
              <a:rPr lang="en-GB" b="1" dirty="0"/>
              <a:t>Lord we're asking, we're praying,</a:t>
            </a:r>
          </a:p>
          <a:p>
            <a:pPr marL="0" indent="0">
              <a:buNone/>
            </a:pPr>
            <a:r>
              <a:rPr lang="en-GB" b="1" dirty="0"/>
              <a:t>Help us become that "STATURE OF </a:t>
            </a:r>
            <a:r>
              <a:rPr lang="en-GB" b="1" dirty="0" smtClean="0"/>
              <a:t>A PERFECT MAN</a:t>
            </a:r>
            <a:endParaRPr lang="en-GB" b="1" dirty="0"/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2607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78</TotalTime>
  <Words>216</Words>
  <Application>Microsoft Office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       926   STATURE OF A PERFECT MAN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926 STATURE OF A PERFECT MAN</dc:title>
  <dc:creator>JUDE-MAJASAN</dc:creator>
  <cp:lastModifiedBy>JUDE-MAJASAN</cp:lastModifiedBy>
  <cp:revision>4</cp:revision>
  <dcterms:created xsi:type="dcterms:W3CDTF">2011-12-23T02:33:02Z</dcterms:created>
  <dcterms:modified xsi:type="dcterms:W3CDTF">2011-12-23T03:51:21Z</dcterms:modified>
</cp:coreProperties>
</file>