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E93661E-9A93-4DC3-A5B5-55A8BD95B54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718F927-A016-4881-AAC4-623A102A91B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661E-9A93-4DC3-A5B5-55A8BD95B54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F927-A016-4881-AAC4-623A102A91B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661E-9A93-4DC3-A5B5-55A8BD95B54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F927-A016-4881-AAC4-623A102A91B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E93661E-9A93-4DC3-A5B5-55A8BD95B54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F927-A016-4881-AAC4-623A102A91B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E93661E-9A93-4DC3-A5B5-55A8BD95B54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718F927-A016-4881-AAC4-623A102A91B0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E93661E-9A93-4DC3-A5B5-55A8BD95B54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718F927-A016-4881-AAC4-623A102A91B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E93661E-9A93-4DC3-A5B5-55A8BD95B54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718F927-A016-4881-AAC4-623A102A91B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661E-9A93-4DC3-A5B5-55A8BD95B54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F927-A016-4881-AAC4-623A102A91B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E93661E-9A93-4DC3-A5B5-55A8BD95B54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718F927-A016-4881-AAC4-623A102A91B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E93661E-9A93-4DC3-A5B5-55A8BD95B54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718F927-A016-4881-AAC4-623A102A91B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E93661E-9A93-4DC3-A5B5-55A8BD95B54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718F927-A016-4881-AAC4-623A102A91B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E93661E-9A93-4DC3-A5B5-55A8BD95B54B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718F927-A016-4881-AAC4-623A102A91B0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399032"/>
          </a:xfrm>
        </p:spPr>
        <p:txBody>
          <a:bodyPr>
            <a:normAutofit/>
          </a:bodyPr>
          <a:lstStyle/>
          <a:p>
            <a:r>
              <a:rPr lang="en-GB" b="1" dirty="0" smtClean="0"/>
              <a:t>			   </a:t>
            </a:r>
            <a:r>
              <a:rPr lang="en-GB" sz="3800" b="1" dirty="0" smtClean="0"/>
              <a:t>927 </a:t>
            </a:r>
            <a:br>
              <a:rPr lang="en-GB" sz="3800" b="1" dirty="0" smtClean="0"/>
            </a:br>
            <a:r>
              <a:rPr lang="en-GB" sz="3800" b="1" dirty="0" smtClean="0"/>
              <a:t>	</a:t>
            </a:r>
            <a:r>
              <a:rPr lang="en-GB" sz="3800" b="1" u="sng" dirty="0" smtClean="0"/>
              <a:t>SORRY I NEVER KNEW YOU</a:t>
            </a:r>
            <a:endParaRPr lang="en-GB" sz="38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412776"/>
            <a:ext cx="8229600" cy="5328592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GB" sz="3900" b="1" dirty="0"/>
              <a:t>Last night as I lay sleeping, a dream came </a:t>
            </a:r>
            <a:r>
              <a:rPr lang="en-GB" sz="3900" b="1" dirty="0" smtClean="0"/>
              <a:t>to me</a:t>
            </a:r>
            <a:r>
              <a:rPr lang="en-GB" sz="3900" b="1" dirty="0"/>
              <a:t>;</a:t>
            </a:r>
          </a:p>
          <a:p>
            <a:pPr marL="64008" indent="0">
              <a:buNone/>
            </a:pPr>
            <a:r>
              <a:rPr lang="en-GB" sz="3900" b="1" dirty="0"/>
              <a:t>I dreamed about the end time, about eternity;</a:t>
            </a:r>
          </a:p>
          <a:p>
            <a:pPr marL="64008" indent="0">
              <a:buNone/>
            </a:pPr>
            <a:r>
              <a:rPr lang="en-GB" sz="3900" b="1" dirty="0"/>
              <a:t>I saw a million sinners tall on their faces </a:t>
            </a:r>
            <a:r>
              <a:rPr lang="en-GB" sz="3900" b="1" dirty="0" smtClean="0"/>
              <a:t>to pray</a:t>
            </a:r>
            <a:r>
              <a:rPr lang="en-GB" sz="3900" b="1" dirty="0"/>
              <a:t>,</a:t>
            </a:r>
          </a:p>
          <a:p>
            <a:pPr marL="64008" indent="0">
              <a:buNone/>
            </a:pPr>
            <a:r>
              <a:rPr lang="en-GB" sz="3900" b="1" dirty="0"/>
              <a:t>The Saviour sadly shook His head and this </a:t>
            </a:r>
            <a:r>
              <a:rPr lang="en-GB" sz="3900" b="1" dirty="0" smtClean="0"/>
              <a:t>I heard </a:t>
            </a:r>
            <a:r>
              <a:rPr lang="en-GB" sz="3900" b="1" dirty="0"/>
              <a:t>Him say:</a:t>
            </a:r>
          </a:p>
          <a:p>
            <a:pPr marL="64008" indent="0">
              <a:buNone/>
            </a:pPr>
            <a:endParaRPr lang="en-GB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86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340768"/>
            <a:ext cx="8352928" cy="4572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GB" sz="3600" b="1" dirty="0"/>
              <a:t>Sorry I never knew you, depart from </a:t>
            </a:r>
            <a:r>
              <a:rPr lang="en-GB" sz="3600" b="1" dirty="0" smtClean="0"/>
              <a:t>me forevermore</a:t>
            </a:r>
            <a:r>
              <a:rPr lang="en-GB" sz="3600" b="1" dirty="0"/>
              <a:t>,</a:t>
            </a:r>
          </a:p>
          <a:p>
            <a:pPr marL="64008" indent="0">
              <a:buNone/>
            </a:pPr>
            <a:r>
              <a:rPr lang="en-GB" sz="3600" b="1" dirty="0"/>
              <a:t>Sorry I never knew you go and serve the </a:t>
            </a:r>
            <a:r>
              <a:rPr lang="en-GB" sz="3600" b="1" dirty="0" smtClean="0"/>
              <a:t>one that </a:t>
            </a:r>
            <a:r>
              <a:rPr lang="en-GB" sz="3600" b="1" dirty="0"/>
              <a:t>you'd served before</a:t>
            </a:r>
          </a:p>
          <a:p>
            <a:pPr marL="64008" indent="0">
              <a:buNone/>
            </a:pPr>
            <a:endParaRPr lang="en-GB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32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036496" cy="5760293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GB" sz="3600" b="1" dirty="0"/>
              <a:t>I thought the time had finally come when </a:t>
            </a:r>
            <a:r>
              <a:rPr lang="en-GB" sz="3600" b="1" dirty="0" smtClean="0"/>
              <a:t>I must </a:t>
            </a:r>
            <a:r>
              <a:rPr lang="en-GB" sz="3600" b="1" dirty="0"/>
              <a:t>stand the trial,</a:t>
            </a:r>
          </a:p>
          <a:p>
            <a:pPr marL="64008" indent="0">
              <a:buNone/>
            </a:pPr>
            <a:r>
              <a:rPr lang="en-GB" sz="3600" b="1" dirty="0"/>
              <a:t>I told the Lord that I had been a Christian </a:t>
            </a:r>
            <a:r>
              <a:rPr lang="en-GB" sz="3600" b="1" dirty="0" smtClean="0"/>
              <a:t>all the </a:t>
            </a:r>
            <a:r>
              <a:rPr lang="en-GB" sz="3600" b="1" dirty="0"/>
              <a:t>while;</a:t>
            </a:r>
          </a:p>
          <a:p>
            <a:pPr marL="64008" indent="0">
              <a:buNone/>
            </a:pPr>
            <a:r>
              <a:rPr lang="en-GB" sz="3600" b="1" dirty="0"/>
              <a:t>Then through the books and bent </a:t>
            </a:r>
            <a:r>
              <a:rPr lang="en-GB" sz="3600" b="1" dirty="0" smtClean="0"/>
              <a:t>and looked </a:t>
            </a:r>
            <a:r>
              <a:rPr lang="en-GB" sz="3600" b="1" dirty="0"/>
              <a:t>and sadly shook His head,</a:t>
            </a:r>
          </a:p>
          <a:p>
            <a:pPr marL="64008" indent="0">
              <a:buNone/>
            </a:pPr>
            <a:r>
              <a:rPr lang="en-GB" sz="3600" b="1" dirty="0"/>
              <a:t>He placed me over on His left and this </a:t>
            </a:r>
            <a:r>
              <a:rPr lang="en-GB" sz="3600" b="1" dirty="0" smtClean="0"/>
              <a:t>is what </a:t>
            </a:r>
            <a:r>
              <a:rPr lang="en-GB" sz="3600" b="1" dirty="0"/>
              <a:t>He said:</a:t>
            </a:r>
          </a:p>
          <a:p>
            <a:pPr marL="64008" indent="0">
              <a:buNone/>
            </a:pPr>
            <a:endParaRPr lang="en-GB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333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196752"/>
            <a:ext cx="8229600" cy="4572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GB" sz="3600" b="1" dirty="0"/>
              <a:t>Sorry I never knew you, I find no record </a:t>
            </a:r>
            <a:r>
              <a:rPr lang="en-GB" sz="3600" b="1" dirty="0" smtClean="0"/>
              <a:t>of your </a:t>
            </a:r>
            <a:r>
              <a:rPr lang="en-GB" sz="3600" b="1" dirty="0"/>
              <a:t>work,</a:t>
            </a:r>
          </a:p>
          <a:p>
            <a:pPr marL="64008" indent="0">
              <a:buNone/>
            </a:pPr>
            <a:r>
              <a:rPr lang="en-GB" sz="3600" b="1" dirty="0"/>
              <a:t>Sorry I never knew you, go and serve </a:t>
            </a:r>
            <a:r>
              <a:rPr lang="en-GB" sz="3600" b="1" dirty="0" smtClean="0"/>
              <a:t>the one </a:t>
            </a:r>
            <a:r>
              <a:rPr lang="en-GB" sz="3600" b="1" dirty="0"/>
              <a:t>that you had serve on earth.</a:t>
            </a:r>
          </a:p>
          <a:p>
            <a:pPr marL="64008" indent="0">
              <a:buNone/>
            </a:pPr>
            <a:endParaRPr lang="en-GB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774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52513"/>
            <a:ext cx="8229600" cy="5616575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GB" sz="3800" b="1" dirty="0"/>
              <a:t>There was my wife and children, I heard </a:t>
            </a:r>
            <a:r>
              <a:rPr lang="en-GB" sz="3800" b="1" dirty="0" smtClean="0"/>
              <a:t>each one's </a:t>
            </a:r>
            <a:r>
              <a:rPr lang="en-GB" sz="3800" b="1" dirty="0"/>
              <a:t>voice</a:t>
            </a:r>
          </a:p>
          <a:p>
            <a:pPr marL="64008" indent="0">
              <a:buNone/>
            </a:pPr>
            <a:r>
              <a:rPr lang="en-GB" sz="3800" b="1" dirty="0"/>
              <a:t>They must have been so happy,</a:t>
            </a:r>
          </a:p>
          <a:p>
            <a:pPr marL="64008" indent="0">
              <a:buNone/>
            </a:pPr>
            <a:r>
              <a:rPr lang="en-GB" sz="3800" b="1" dirty="0"/>
              <a:t>It seemed they did rejoice</a:t>
            </a:r>
          </a:p>
          <a:p>
            <a:pPr marL="64008" indent="0">
              <a:buNone/>
            </a:pPr>
            <a:r>
              <a:rPr lang="en-GB" sz="3800" b="1" dirty="0"/>
              <a:t>With robes of white around them</a:t>
            </a:r>
          </a:p>
          <a:p>
            <a:pPr marL="64008" indent="0">
              <a:buNone/>
            </a:pPr>
            <a:r>
              <a:rPr lang="en-GB" sz="3800" b="1" dirty="0"/>
              <a:t>And crown upon their heads,</a:t>
            </a:r>
          </a:p>
          <a:p>
            <a:pPr marL="64008" indent="0">
              <a:buNone/>
            </a:pPr>
            <a:r>
              <a:rPr lang="en-GB" sz="3800" b="1" dirty="0"/>
              <a:t>My little girl had just passed me and this </a:t>
            </a:r>
            <a:r>
              <a:rPr lang="en-GB" sz="3800" b="1" dirty="0" smtClean="0"/>
              <a:t>is what </a:t>
            </a:r>
            <a:r>
              <a:rPr lang="en-GB" sz="3800" b="1" dirty="0"/>
              <a:t>she said:</a:t>
            </a:r>
          </a:p>
          <a:p>
            <a:pPr marL="64008" indent="0">
              <a:buNone/>
            </a:pPr>
            <a:endParaRPr lang="en-GB" sz="38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46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1268760"/>
            <a:ext cx="8229600" cy="4572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GB" sz="3600" b="1" dirty="0"/>
              <a:t>Daddy we can't go with you, we must </a:t>
            </a:r>
            <a:r>
              <a:rPr lang="en-GB" sz="3600" b="1" dirty="0" smtClean="0"/>
              <a:t>dwell in </a:t>
            </a:r>
            <a:r>
              <a:rPr lang="en-GB" sz="3600" b="1" dirty="0"/>
              <a:t>the joys of our Lord,</a:t>
            </a:r>
          </a:p>
          <a:p>
            <a:pPr marL="64008" indent="0">
              <a:buNone/>
            </a:pPr>
            <a:r>
              <a:rPr lang="en-GB" sz="3600" b="1" dirty="0"/>
              <a:t>Sorry for we still love you but you'll </a:t>
            </a:r>
            <a:r>
              <a:rPr lang="en-GB" sz="3600" b="1" dirty="0" smtClean="0"/>
              <a:t>never be </a:t>
            </a:r>
            <a:r>
              <a:rPr lang="en-GB" sz="3600" b="1" dirty="0"/>
              <a:t>our Daddy anymore.</a:t>
            </a:r>
          </a:p>
          <a:p>
            <a:endParaRPr lang="en-GB" sz="3600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02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124744"/>
            <a:ext cx="8640960" cy="4572000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GB" sz="3600" b="1" dirty="0"/>
              <a:t>When I from sleep awaken with tears in </a:t>
            </a:r>
            <a:r>
              <a:rPr lang="en-GB" sz="3600" b="1" dirty="0" smtClean="0"/>
              <a:t>my eyes</a:t>
            </a:r>
            <a:endParaRPr lang="en-GB" sz="3600" b="1" dirty="0"/>
          </a:p>
          <a:p>
            <a:pPr marL="64008" indent="0">
              <a:buNone/>
            </a:pPr>
            <a:r>
              <a:rPr lang="en-GB" sz="3600" b="1" dirty="0"/>
              <a:t>I looked around about me and to my </a:t>
            </a:r>
            <a:r>
              <a:rPr lang="en-GB" sz="3600" b="1" dirty="0" smtClean="0"/>
              <a:t>great surprise</a:t>
            </a:r>
            <a:r>
              <a:rPr lang="en-GB" sz="3600" b="1" dirty="0"/>
              <a:t>,,</a:t>
            </a:r>
          </a:p>
          <a:p>
            <a:pPr marL="64008" indent="0">
              <a:buNone/>
            </a:pPr>
            <a:r>
              <a:rPr lang="en-GB" sz="3600" b="1" dirty="0"/>
              <a:t>I saw my wife and </a:t>
            </a:r>
            <a:r>
              <a:rPr lang="en-GB" sz="3600" b="1" dirty="0" smtClean="0"/>
              <a:t>children (babies</a:t>
            </a:r>
            <a:r>
              <a:rPr lang="en-GB" sz="3600" b="1" dirty="0"/>
              <a:t>),</a:t>
            </a:r>
          </a:p>
          <a:p>
            <a:pPr marL="64008" indent="0">
              <a:buNone/>
            </a:pPr>
            <a:r>
              <a:rPr lang="en-GB" sz="3600" b="1" dirty="0"/>
              <a:t>I knew I had a dream then down beside </a:t>
            </a:r>
            <a:r>
              <a:rPr lang="en-GB" sz="3600" b="1" dirty="0" smtClean="0"/>
              <a:t>my bed </a:t>
            </a:r>
            <a:r>
              <a:rPr lang="en-GB" sz="3600" b="1" dirty="0"/>
              <a:t>I fell and for mercy did scream (cry):</a:t>
            </a:r>
          </a:p>
          <a:p>
            <a:pPr marL="64008" indent="0">
              <a:buNone/>
            </a:pPr>
            <a:endParaRPr lang="en-GB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71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700808"/>
            <a:ext cx="8229600" cy="4572000"/>
          </a:xfrm>
        </p:spPr>
        <p:txBody>
          <a:bodyPr/>
          <a:lstStyle/>
          <a:p>
            <a:pPr marL="64008" indent="0">
              <a:buNone/>
            </a:pPr>
            <a:r>
              <a:rPr lang="en-GB" sz="3600" b="1" dirty="0"/>
              <a:t>Father, who art in heaven, (Glory)</a:t>
            </a:r>
          </a:p>
          <a:p>
            <a:pPr marL="64008" indent="0">
              <a:buNone/>
            </a:pPr>
            <a:r>
              <a:rPr lang="en-GB" sz="3600" b="1" dirty="0"/>
              <a:t>In mercy look on today;</a:t>
            </a:r>
          </a:p>
          <a:p>
            <a:pPr marL="64008" indent="0">
              <a:buNone/>
            </a:pPr>
            <a:r>
              <a:rPr lang="en-GB" sz="3600" b="1" dirty="0"/>
              <a:t>Forgive me and let me serve you</a:t>
            </a:r>
          </a:p>
          <a:p>
            <a:pPr marL="64008" indent="0">
              <a:buNone/>
            </a:pPr>
            <a:r>
              <a:rPr lang="en-GB" sz="3600" b="1" dirty="0"/>
              <a:t>Till the </a:t>
            </a:r>
            <a:r>
              <a:rPr lang="en-GB" sz="3600" b="1" dirty="0" smtClean="0"/>
              <a:t>summon </a:t>
            </a:r>
            <a:r>
              <a:rPr lang="en-GB" sz="3600" b="1" dirty="0"/>
              <a:t>comes and calls me away.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28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27</TotalTime>
  <Words>325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Verve</vt:lpstr>
      <vt:lpstr>      927   SORRY I NEVER KNEW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927 SORRY I NEVER KNEW YOU</dc:title>
  <dc:creator>JUDE-MAJASAN</dc:creator>
  <cp:lastModifiedBy>JUDE-MAJASAN</cp:lastModifiedBy>
  <cp:revision>4</cp:revision>
  <dcterms:created xsi:type="dcterms:W3CDTF">2011-12-23T03:34:16Z</dcterms:created>
  <dcterms:modified xsi:type="dcterms:W3CDTF">2011-12-23T04:01:35Z</dcterms:modified>
</cp:coreProperties>
</file>