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5FAB6D4-5E1B-4EF3-A665-28D90F19304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3086046-797B-41F4-9121-0FEC2E199B8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B6D4-5E1B-4EF3-A665-28D90F19304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6046-797B-41F4-9121-0FEC2E199B8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B6D4-5E1B-4EF3-A665-28D90F19304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6046-797B-41F4-9121-0FEC2E199B8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5FAB6D4-5E1B-4EF3-A665-28D90F19304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6046-797B-41F4-9121-0FEC2E199B8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5FAB6D4-5E1B-4EF3-A665-28D90F19304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3086046-797B-41F4-9121-0FEC2E199B84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5FAB6D4-5E1B-4EF3-A665-28D90F19304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3086046-797B-41F4-9121-0FEC2E199B8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5FAB6D4-5E1B-4EF3-A665-28D90F19304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3086046-797B-41F4-9121-0FEC2E199B8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B6D4-5E1B-4EF3-A665-28D90F19304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6046-797B-41F4-9121-0FEC2E199B8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5FAB6D4-5E1B-4EF3-A665-28D90F19304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3086046-797B-41F4-9121-0FEC2E199B8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5FAB6D4-5E1B-4EF3-A665-28D90F19304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3086046-797B-41F4-9121-0FEC2E199B8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5FAB6D4-5E1B-4EF3-A665-28D90F19304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3086046-797B-41F4-9121-0FEC2E199B8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5FAB6D4-5E1B-4EF3-A665-28D90F193047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3086046-797B-41F4-9121-0FEC2E199B84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			928</a:t>
            </a:r>
            <a:br>
              <a:rPr lang="en-GB" b="1" dirty="0" smtClean="0"/>
            </a:br>
            <a:r>
              <a:rPr lang="en-GB" b="1" dirty="0" smtClean="0"/>
              <a:t> 	HE CARES, DO YOU CARE?	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992" y="1268760"/>
            <a:ext cx="9073008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/>
              <a:t>A sinner's cry was always reached the Saviour</a:t>
            </a:r>
          </a:p>
          <a:p>
            <a:pPr marL="0" indent="0">
              <a:buNone/>
            </a:pPr>
            <a:r>
              <a:rPr lang="en-GB" sz="3600" b="1" dirty="0"/>
              <a:t>A desperate soul can touch the heart of God,</a:t>
            </a:r>
          </a:p>
          <a:p>
            <a:pPr marL="0" indent="0">
              <a:buNone/>
            </a:pPr>
            <a:r>
              <a:rPr lang="en-GB" sz="3600" b="1" dirty="0"/>
              <a:t>A fervent (sincere) </a:t>
            </a:r>
            <a:r>
              <a:rPr lang="en-GB" sz="3600" b="1" dirty="0" err="1"/>
              <a:t>pray'r</a:t>
            </a:r>
            <a:r>
              <a:rPr lang="en-GB" sz="3600" b="1" dirty="0"/>
              <a:t> will always be</a:t>
            </a:r>
          </a:p>
          <a:p>
            <a:pPr marL="0" indent="0">
              <a:buNone/>
            </a:pPr>
            <a:r>
              <a:rPr lang="en-GB" sz="3600" b="1" dirty="0"/>
              <a:t>answered</a:t>
            </a:r>
          </a:p>
          <a:p>
            <a:pPr marL="0" indent="0">
              <a:buNone/>
            </a:pPr>
            <a:r>
              <a:rPr lang="en-GB" sz="3600" b="1" dirty="0"/>
              <a:t>If you really meet the Lord, you'll find He </a:t>
            </a:r>
            <a:r>
              <a:rPr lang="en-GB" sz="3600" b="1" dirty="0" smtClean="0"/>
              <a:t>cares for </a:t>
            </a:r>
            <a:r>
              <a:rPr lang="en-GB" sz="3600" b="1" dirty="0"/>
              <a:t>you</a:t>
            </a:r>
          </a:p>
          <a:p>
            <a:pPr marL="0" indent="0">
              <a:buNone/>
            </a:pPr>
            <a:r>
              <a:rPr lang="en-GB" sz="3600" b="1" dirty="0"/>
              <a:t>He cares! Do you?</a:t>
            </a:r>
          </a:p>
          <a:p>
            <a:endParaRPr lang="en-GB" sz="3600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96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5121"/>
            <a:ext cx="8229600" cy="1143000"/>
          </a:xfrm>
        </p:spPr>
        <p:txBody>
          <a:bodyPr/>
          <a:lstStyle/>
          <a:p>
            <a:r>
              <a:rPr lang="en-GB" b="1" dirty="0" smtClean="0"/>
              <a:t>		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/>
              <a:t>He cares! Do you care?</a:t>
            </a:r>
          </a:p>
          <a:p>
            <a:pPr marL="0" indent="0">
              <a:buNone/>
            </a:pPr>
            <a:r>
              <a:rPr lang="en-GB" sz="3600" b="1" dirty="0"/>
              <a:t>He proved how much He loved you when </a:t>
            </a:r>
            <a:r>
              <a:rPr lang="en-GB" sz="3600" b="1" dirty="0" smtClean="0"/>
              <a:t>He died </a:t>
            </a:r>
            <a:r>
              <a:rPr lang="en-GB" sz="3600" b="1" dirty="0"/>
              <a:t>for you:</a:t>
            </a:r>
          </a:p>
          <a:p>
            <a:pPr marL="0" indent="0">
              <a:buNone/>
            </a:pPr>
            <a:r>
              <a:rPr lang="en-GB" sz="3600" b="1" dirty="0"/>
              <a:t>Every stripe that He bore was for you,</a:t>
            </a:r>
          </a:p>
          <a:p>
            <a:pPr marL="0" indent="0">
              <a:buNone/>
            </a:pPr>
            <a:r>
              <a:rPr lang="en-GB" sz="3600" b="1" dirty="0"/>
              <a:t>Just to know what He went </a:t>
            </a:r>
            <a:r>
              <a:rPr lang="en-GB" sz="3600" b="1" smtClean="0"/>
              <a:t>through proves</a:t>
            </a:r>
            <a:r>
              <a:rPr lang="en-GB" sz="3600" b="1" dirty="0" smtClean="0"/>
              <a:t> </a:t>
            </a:r>
            <a:r>
              <a:rPr lang="en-GB" sz="3600" b="1" smtClean="0"/>
              <a:t>(show</a:t>
            </a:r>
            <a:r>
              <a:rPr lang="en-GB" sz="3600" b="1" dirty="0"/>
              <a:t>)</a:t>
            </a:r>
          </a:p>
          <a:p>
            <a:pPr marL="0" indent="0">
              <a:buNone/>
            </a:pPr>
            <a:r>
              <a:rPr lang="en-GB" sz="3600" b="1" dirty="0"/>
              <a:t>He cares for you.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9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252" y="1268760"/>
            <a:ext cx="8677275" cy="4525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/>
              <a:t>When you're down and out, you feel that </a:t>
            </a:r>
            <a:r>
              <a:rPr lang="en-GB" sz="3600" b="1" dirty="0" smtClean="0"/>
              <a:t>you're all </a:t>
            </a:r>
            <a:r>
              <a:rPr lang="en-GB" sz="3600" b="1" dirty="0"/>
              <a:t>alone,</a:t>
            </a:r>
          </a:p>
          <a:p>
            <a:pPr marL="0" indent="0">
              <a:buNone/>
            </a:pPr>
            <a:r>
              <a:rPr lang="en-GB" sz="3600" b="1" dirty="0"/>
              <a:t>Everything you try fails and you don't have </a:t>
            </a:r>
            <a:r>
              <a:rPr lang="en-GB" sz="3600" b="1" dirty="0" smtClean="0"/>
              <a:t>any one </a:t>
            </a:r>
            <a:r>
              <a:rPr lang="en-GB" sz="3600" b="1" dirty="0"/>
              <a:t>you can turn;</a:t>
            </a:r>
          </a:p>
          <a:p>
            <a:pPr marL="0" indent="0">
              <a:buNone/>
            </a:pPr>
            <a:r>
              <a:rPr lang="en-GB" sz="3600" b="1" dirty="0"/>
              <a:t>Cast all your cares on Him for cares for you;</a:t>
            </a:r>
          </a:p>
          <a:p>
            <a:pPr marL="0" indent="0">
              <a:buNone/>
            </a:pPr>
            <a:r>
              <a:rPr lang="en-GB" sz="3600" b="1" dirty="0"/>
              <a:t>He cares! Do you?</a:t>
            </a:r>
          </a:p>
          <a:p>
            <a:endParaRPr lang="en-GB" sz="3600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6" name="Picture 5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11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</TotalTime>
  <Words>136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928   HE CARES, DO YOU CARE? </vt:lpstr>
      <vt:lpstr>  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928 HE CARES, DO YOU CARE?</dc:title>
  <dc:creator>JUDE-MAJASAN</dc:creator>
  <cp:lastModifiedBy>JUDE-MAJASAN</cp:lastModifiedBy>
  <cp:revision>3</cp:revision>
  <dcterms:created xsi:type="dcterms:W3CDTF">2011-12-23T03:51:33Z</dcterms:created>
  <dcterms:modified xsi:type="dcterms:W3CDTF">2011-12-23T04:03:14Z</dcterms:modified>
</cp:coreProperties>
</file>