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F524B80-C257-49A9-A926-CA131B87ACBF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C7BBBB3-92F3-4EB2-962F-3FF9A543239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" y="103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	929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b="1" u="sng" dirty="0" smtClean="0"/>
              <a:t>HE </a:t>
            </a:r>
            <a:r>
              <a:rPr lang="en-US" b="1" u="sng" dirty="0" smtClean="0"/>
              <a:t>LOOKED BEYOND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4636" y="1371600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 smtClean="0"/>
              <a:t>Amazing </a:t>
            </a:r>
            <a:r>
              <a:rPr lang="en-US" sz="3600" b="1" dirty="0"/>
              <a:t>grace shall always </a:t>
            </a:r>
            <a:r>
              <a:rPr lang="en-US" sz="3600" b="1" dirty="0" smtClean="0"/>
              <a:t>be my </a:t>
            </a:r>
            <a:r>
              <a:rPr lang="en-US" sz="3600" b="1" dirty="0"/>
              <a:t>song of </a:t>
            </a:r>
            <a:r>
              <a:rPr lang="en-US" sz="3600" b="1" dirty="0" smtClean="0"/>
              <a:t>praise,</a:t>
            </a:r>
            <a:endParaRPr lang="en-US" sz="3600" b="1" dirty="0"/>
          </a:p>
          <a:p>
            <a:pPr marL="64008" indent="0">
              <a:buNone/>
            </a:pPr>
            <a:r>
              <a:rPr lang="en-US" sz="3600" b="1" dirty="0"/>
              <a:t>For it was </a:t>
            </a:r>
            <a:r>
              <a:rPr lang="en-US" sz="3600" b="1" dirty="0" smtClean="0"/>
              <a:t>grace that </a:t>
            </a:r>
            <a:r>
              <a:rPr lang="en-US" sz="3600" b="1" dirty="0"/>
              <a:t>bought my </a:t>
            </a:r>
            <a:r>
              <a:rPr lang="en-US" sz="3600" b="1" dirty="0" smtClean="0"/>
              <a:t>liberty,</a:t>
            </a:r>
            <a:endParaRPr lang="en-US" sz="3600" b="1" dirty="0"/>
          </a:p>
          <a:p>
            <a:pPr marL="64008" indent="0">
              <a:buNone/>
            </a:pPr>
            <a:r>
              <a:rPr lang="en-US" sz="3600" b="1" dirty="0"/>
              <a:t>I do not </a:t>
            </a:r>
            <a:r>
              <a:rPr lang="en-US" sz="3600" b="1" dirty="0" smtClean="0"/>
              <a:t>know just </a:t>
            </a:r>
            <a:r>
              <a:rPr lang="en-US" sz="3600" b="1" dirty="0"/>
              <a:t>how He came to love me </a:t>
            </a:r>
            <a:r>
              <a:rPr lang="en-US" sz="3600" b="1" dirty="0" smtClean="0"/>
              <a:t>so,</a:t>
            </a:r>
            <a:endParaRPr lang="en-US" sz="3600" b="1" dirty="0"/>
          </a:p>
          <a:p>
            <a:pPr marL="64008" indent="0">
              <a:buNone/>
            </a:pPr>
            <a:r>
              <a:rPr lang="en-US" sz="3600" b="1" dirty="0"/>
              <a:t>He looked beyond my </a:t>
            </a:r>
            <a:r>
              <a:rPr lang="en-US" sz="3600" b="1" dirty="0" smtClean="0"/>
              <a:t>faults and </a:t>
            </a:r>
            <a:r>
              <a:rPr lang="en-US" sz="3600" b="1" dirty="0"/>
              <a:t>saw my </a:t>
            </a:r>
            <a:r>
              <a:rPr lang="en-US" sz="3600" b="1" dirty="0" smtClean="0"/>
              <a:t>needs.</a:t>
            </a:r>
            <a:endParaRPr lang="en-US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219200"/>
            <a:ext cx="8229600" cy="51816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600" b="1" dirty="0"/>
              <a:t>I shall </a:t>
            </a:r>
            <a:r>
              <a:rPr lang="en-US" sz="3600" b="1" dirty="0" smtClean="0"/>
              <a:t>forever lift </a:t>
            </a:r>
            <a:r>
              <a:rPr lang="en-US" sz="3600" b="1" dirty="0"/>
              <a:t>my eyes to </a:t>
            </a:r>
            <a:r>
              <a:rPr lang="en-US" sz="3600" b="1" dirty="0" smtClean="0"/>
              <a:t>Calvary,</a:t>
            </a:r>
            <a:endParaRPr lang="en-US" sz="3600" b="1" dirty="0"/>
          </a:p>
          <a:p>
            <a:pPr marL="64008" indent="0">
              <a:buNone/>
            </a:pPr>
            <a:r>
              <a:rPr lang="en-US" sz="3600" b="1" dirty="0"/>
              <a:t>To view the </a:t>
            </a:r>
            <a:r>
              <a:rPr lang="en-US" sz="3600" b="1" dirty="0" smtClean="0"/>
              <a:t>Cross where </a:t>
            </a:r>
            <a:r>
              <a:rPr lang="en-US" sz="3600" b="1" dirty="0"/>
              <a:t>my Jesus died for </a:t>
            </a:r>
            <a:r>
              <a:rPr lang="en-US" sz="3600" b="1" dirty="0" smtClean="0"/>
              <a:t>me;</a:t>
            </a:r>
            <a:endParaRPr lang="en-US" sz="3600" b="1" dirty="0"/>
          </a:p>
          <a:p>
            <a:pPr marL="64008" indent="0">
              <a:buNone/>
            </a:pPr>
            <a:r>
              <a:rPr lang="en-US" sz="3600" b="1" dirty="0"/>
              <a:t>How </a:t>
            </a:r>
            <a:r>
              <a:rPr lang="en-US" sz="3600" b="1" dirty="0" smtClean="0"/>
              <a:t>marvelous the </a:t>
            </a:r>
            <a:r>
              <a:rPr lang="en-US" sz="3600" b="1" dirty="0"/>
              <a:t>grace that </a:t>
            </a:r>
            <a:r>
              <a:rPr lang="en-US" sz="3600" b="1" dirty="0" smtClean="0"/>
              <a:t>caught my </a:t>
            </a:r>
            <a:r>
              <a:rPr lang="en-US" sz="3600" b="1" dirty="0"/>
              <a:t>falling soul</a:t>
            </a:r>
          </a:p>
          <a:p>
            <a:pPr marL="64008" indent="0">
              <a:buNone/>
            </a:pPr>
            <a:r>
              <a:rPr lang="en-US" sz="3600" b="1" dirty="0"/>
              <a:t>He looked </a:t>
            </a:r>
            <a:r>
              <a:rPr lang="en-US" sz="3600" b="1" dirty="0" smtClean="0"/>
              <a:t>beyond my </a:t>
            </a:r>
            <a:r>
              <a:rPr lang="en-US" sz="3600" b="1" dirty="0"/>
              <a:t>faults and saw my </a:t>
            </a:r>
            <a:r>
              <a:rPr lang="en-US" sz="3600" b="1" dirty="0" smtClean="0"/>
              <a:t>need.</a:t>
            </a:r>
            <a:endParaRPr lang="en-US" sz="3600" b="1" dirty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1462" y="1219200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600" b="1" dirty="0" smtClean="0"/>
              <a:t>Until you know the loving hand that reached your soul</a:t>
            </a:r>
          </a:p>
          <a:p>
            <a:pPr marL="64008" indent="0">
              <a:buNone/>
            </a:pPr>
            <a:r>
              <a:rPr lang="en-US" sz="3600" b="1" dirty="0" smtClean="0"/>
              <a:t>And picked you up above the plain you’d trod</a:t>
            </a:r>
          </a:p>
          <a:p>
            <a:pPr marL="64008" indent="0">
              <a:buNone/>
            </a:pPr>
            <a:r>
              <a:rPr lang="en-US" sz="3600" b="1" dirty="0" smtClean="0"/>
              <a:t>To place you where you’d stretch and look the valley low</a:t>
            </a:r>
          </a:p>
          <a:p>
            <a:pPr marL="64008" indent="0">
              <a:buNone/>
            </a:pPr>
            <a:r>
              <a:rPr lang="en-US" sz="3600" b="1" dirty="0" smtClean="0"/>
              <a:t>Come face to face with God’s own sovereign grace.</a:t>
            </a:r>
            <a:endParaRPr lang="en-US" sz="36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</TotalTime>
  <Words>121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929   HE LOOKED BEYOND</vt:lpstr>
      <vt:lpstr>   CHORUS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929 HE LOOKED BEYOND</dc:title>
  <dc:creator>church</dc:creator>
  <cp:lastModifiedBy>JUDE-MAJASAN</cp:lastModifiedBy>
  <cp:revision>4</cp:revision>
  <dcterms:created xsi:type="dcterms:W3CDTF">2011-02-06T17:00:03Z</dcterms:created>
  <dcterms:modified xsi:type="dcterms:W3CDTF">2011-12-23T04:15:13Z</dcterms:modified>
</cp:coreProperties>
</file>