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33" d="100"/>
          <a:sy n="33" d="100"/>
        </p:scale>
        <p:origin x="324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504885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93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THE LOVE OF GOD</a:t>
            </a:r>
          </a:p>
          <a:p>
            <a:r>
              <a:rPr lang="en-US" sz="3600" b="1" dirty="0" smtClean="0"/>
              <a:t>The love of God is greater far</a:t>
            </a:r>
          </a:p>
          <a:p>
            <a:r>
              <a:rPr lang="en-US" sz="3600" b="1" dirty="0" smtClean="0"/>
              <a:t>Than tongue or pen can ever tell;</a:t>
            </a:r>
          </a:p>
          <a:p>
            <a:r>
              <a:rPr lang="en-US" sz="3600" b="1" dirty="0" smtClean="0"/>
              <a:t>It goes beyond the highest star,</a:t>
            </a:r>
          </a:p>
          <a:p>
            <a:r>
              <a:rPr lang="en-US" sz="3600" b="1" dirty="0" smtClean="0"/>
              <a:t>And reaches to the lowest hell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192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</a:t>
            </a:r>
            <a:r>
              <a:rPr lang="en-US" sz="3600" b="1" dirty="0" smtClean="0"/>
              <a:t>guilty pair, bowed down with care,</a:t>
            </a:r>
          </a:p>
          <a:p>
            <a:r>
              <a:rPr lang="en-US" sz="3600" b="1" dirty="0" smtClean="0"/>
              <a:t>God gave His son to win;</a:t>
            </a:r>
          </a:p>
          <a:p>
            <a:r>
              <a:rPr lang="en-US" sz="3600" b="1" dirty="0" smtClean="0"/>
              <a:t>His erring child He reconciled,</a:t>
            </a:r>
          </a:p>
          <a:p>
            <a:r>
              <a:rPr lang="en-US" sz="3600" b="1" dirty="0" smtClean="0"/>
              <a:t>And pardoned from his sin.</a:t>
            </a:r>
          </a:p>
        </p:txBody>
      </p:sp>
    </p:spTree>
    <p:extLst>
      <p:ext uri="{BB962C8B-B14F-4D97-AF65-F5344CB8AC3E}">
        <p14:creationId xmlns:p14="http://schemas.microsoft.com/office/powerpoint/2010/main" val="17088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9050" y="1053374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Oh, love of God, how rich and pure!</a:t>
            </a:r>
          </a:p>
          <a:p>
            <a:r>
              <a:rPr lang="en-US" sz="4000" b="1" dirty="0" smtClean="0"/>
              <a:t>How measureless and strong!</a:t>
            </a:r>
          </a:p>
          <a:p>
            <a:r>
              <a:rPr lang="en-US" sz="4000" b="1" dirty="0" smtClean="0"/>
              <a:t>It shall forevermore endure,</a:t>
            </a:r>
          </a:p>
          <a:p>
            <a:r>
              <a:rPr lang="en-US" sz="4000" b="1" dirty="0" smtClean="0"/>
              <a:t>The saints and angels song.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7627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When </a:t>
            </a:r>
            <a:r>
              <a:rPr lang="en-US" sz="3600" b="1" dirty="0" smtClean="0"/>
              <a:t>hoary time shall pass away,</a:t>
            </a:r>
          </a:p>
          <a:p>
            <a:r>
              <a:rPr lang="en-US" sz="3600" b="1" dirty="0" smtClean="0"/>
              <a:t>And earthly thrones and kingdoms fall;</a:t>
            </a:r>
          </a:p>
          <a:p>
            <a:r>
              <a:rPr lang="en-US" sz="3600" b="1" dirty="0" smtClean="0"/>
              <a:t>When men who here refuse to pray,</a:t>
            </a:r>
          </a:p>
          <a:p>
            <a:r>
              <a:rPr lang="en-US" sz="3600" b="1" dirty="0" smtClean="0"/>
              <a:t>On rocks and hill and mountains call</a:t>
            </a:r>
            <a:r>
              <a:rPr lang="en-US" sz="3600" b="1" dirty="0" smtClean="0"/>
              <a:t>;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7627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God’s love, so sure, shall still endure,</a:t>
            </a:r>
          </a:p>
          <a:p>
            <a:r>
              <a:rPr lang="en-US" sz="3600" b="1" dirty="0"/>
              <a:t>All measureless and strong;</a:t>
            </a:r>
          </a:p>
          <a:p>
            <a:r>
              <a:rPr lang="en-US" sz="3600" b="1" dirty="0"/>
              <a:t>Redeeming grace to Adam’s race,</a:t>
            </a:r>
          </a:p>
          <a:p>
            <a:r>
              <a:rPr lang="en-US" sz="3600" b="1" dirty="0"/>
              <a:t>The saints and angels’ song.</a:t>
            </a:r>
          </a:p>
        </p:txBody>
      </p:sp>
    </p:spTree>
    <p:extLst>
      <p:ext uri="{BB962C8B-B14F-4D97-AF65-F5344CB8AC3E}">
        <p14:creationId xmlns:p14="http://schemas.microsoft.com/office/powerpoint/2010/main" val="2216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8575" y="112394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Could </a:t>
            </a:r>
            <a:r>
              <a:rPr lang="en-US" sz="3600" b="1" dirty="0" smtClean="0"/>
              <a:t>we with ink the ocean fill,</a:t>
            </a:r>
          </a:p>
          <a:p>
            <a:r>
              <a:rPr lang="en-US" sz="3600" b="1" dirty="0" smtClean="0"/>
              <a:t>And were the skies of parchment made;</a:t>
            </a:r>
          </a:p>
          <a:p>
            <a:r>
              <a:rPr lang="en-US" sz="3600" b="1" dirty="0" smtClean="0"/>
              <a:t>Were every stalk on earth a quill,</a:t>
            </a:r>
          </a:p>
          <a:p>
            <a:r>
              <a:rPr lang="en-US" sz="3600" b="1" dirty="0" smtClean="0"/>
              <a:t>And every man a scribe by trade</a:t>
            </a:r>
            <a:r>
              <a:rPr lang="en-US" sz="3600" b="1" dirty="0" smtClean="0"/>
              <a:t>;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192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To </a:t>
            </a:r>
            <a:r>
              <a:rPr lang="en-US" sz="3600" b="1" dirty="0" smtClean="0"/>
              <a:t>write the love of God above</a:t>
            </a:r>
          </a:p>
          <a:p>
            <a:r>
              <a:rPr lang="en-US" sz="3600" b="1" dirty="0" smtClean="0"/>
              <a:t>Would drain the ocean dry;</a:t>
            </a:r>
          </a:p>
          <a:p>
            <a:r>
              <a:rPr lang="en-US" sz="3600" b="1" dirty="0" smtClean="0"/>
              <a:t>Nor could the scroll contain the whole,</a:t>
            </a:r>
          </a:p>
          <a:p>
            <a:r>
              <a:rPr lang="en-US" sz="3600" b="1" dirty="0" smtClean="0"/>
              <a:t>Though stretched from sky to sky.</a:t>
            </a:r>
          </a:p>
        </p:txBody>
      </p:sp>
    </p:spTree>
    <p:extLst>
      <p:ext uri="{BB962C8B-B14F-4D97-AF65-F5344CB8AC3E}">
        <p14:creationId xmlns:p14="http://schemas.microsoft.com/office/powerpoint/2010/main" val="11360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2675</TotalTime>
  <Words>209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92</cp:revision>
  <dcterms:created xsi:type="dcterms:W3CDTF">2010-08-26T04:29:37Z</dcterms:created>
  <dcterms:modified xsi:type="dcterms:W3CDTF">2019-07-06T00:25:32Z</dcterms:modified>
</cp:coreProperties>
</file>