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B6D16CC-1A13-4262-B519-D6099DC6034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427B952-32DE-4EE6-AEE2-D2CD8F41C2A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8531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</a:t>
            </a:r>
            <a:r>
              <a:rPr lang="en-GB" sz="3800" b="1" dirty="0" smtClean="0"/>
              <a:t>  930 </a:t>
            </a:r>
            <a:br>
              <a:rPr lang="en-GB" sz="3800" b="1" dirty="0" smtClean="0"/>
            </a:br>
            <a:r>
              <a:rPr lang="en-GB" sz="3800" b="1" dirty="0" smtClean="0"/>
              <a:t>	</a:t>
            </a:r>
            <a:r>
              <a:rPr lang="en-GB" sz="3800" b="1" u="sng" dirty="0" smtClean="0"/>
              <a:t>HE COULD HAVE CALLED</a:t>
            </a:r>
            <a:endParaRPr lang="en-GB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They bound the hands of Jesus,</a:t>
            </a:r>
          </a:p>
          <a:p>
            <a:pPr marL="0" indent="0">
              <a:buNone/>
            </a:pPr>
            <a:r>
              <a:rPr lang="en-GB" sz="3600" b="1" dirty="0"/>
              <a:t>In the garden where He prayed,</a:t>
            </a:r>
          </a:p>
          <a:p>
            <a:pPr marL="0" indent="0">
              <a:buNone/>
            </a:pPr>
            <a:r>
              <a:rPr lang="en-GB" sz="3600" b="1" dirty="0"/>
              <a:t>They led Him thro' the street in shame</a:t>
            </a:r>
          </a:p>
          <a:p>
            <a:pPr marL="0" indent="0">
              <a:buNone/>
            </a:pPr>
            <a:r>
              <a:rPr lang="en-GB" sz="3600" b="1" dirty="0"/>
              <a:t>They split upon the Saviour, so pure and </a:t>
            </a:r>
            <a:r>
              <a:rPr lang="en-GB" sz="3600" b="1" dirty="0" smtClean="0"/>
              <a:t>free from </a:t>
            </a:r>
            <a:r>
              <a:rPr lang="en-GB" sz="3600" b="1" dirty="0"/>
              <a:t>sin</a:t>
            </a:r>
          </a:p>
          <a:p>
            <a:pPr marL="0" indent="0">
              <a:buNone/>
            </a:pPr>
            <a:r>
              <a:rPr lang="en-GB" sz="3600" b="1" dirty="0"/>
              <a:t>They said crucify Him He's to blame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22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89248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He could have called ten thousand angels</a:t>
            </a:r>
          </a:p>
          <a:p>
            <a:pPr marL="0" indent="0">
              <a:buNone/>
            </a:pPr>
            <a:r>
              <a:rPr lang="en-GB" sz="3600" b="1" dirty="0"/>
              <a:t>To destroy the world and set him free</a:t>
            </a:r>
          </a:p>
          <a:p>
            <a:pPr marL="0" indent="0">
              <a:buNone/>
            </a:pPr>
            <a:r>
              <a:rPr lang="en-GB" sz="3600" b="1" dirty="0"/>
              <a:t>He could have called ten thousand angels</a:t>
            </a:r>
          </a:p>
          <a:p>
            <a:pPr marL="0" indent="0">
              <a:buNone/>
            </a:pPr>
            <a:r>
              <a:rPr lang="en-GB" sz="3600" b="1" dirty="0"/>
              <a:t>But He died alone, (alone) for you and me (</a:t>
            </a:r>
            <a:r>
              <a:rPr lang="en-GB" sz="3600" b="1" dirty="0" smtClean="0"/>
              <a:t>for you </a:t>
            </a:r>
            <a:r>
              <a:rPr lang="en-GB" sz="3600" b="1" dirty="0"/>
              <a:t>and </a:t>
            </a:r>
            <a:r>
              <a:rPr lang="en-GB" sz="3600" b="1"/>
              <a:t>me</a:t>
            </a:r>
            <a:r>
              <a:rPr lang="en-GB" sz="3600" b="1" smtClean="0"/>
              <a:t>).</a:t>
            </a:r>
            <a:endParaRPr lang="en-GB" sz="3600" b="1" dirty="0"/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Upon His precious head, they placed a crown </a:t>
            </a:r>
            <a:r>
              <a:rPr lang="en-GB" sz="3600" b="1" dirty="0" smtClean="0"/>
              <a:t>of thorns</a:t>
            </a: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They laughed and said "behold the king"</a:t>
            </a:r>
          </a:p>
          <a:p>
            <a:pPr marL="0" indent="0">
              <a:buNone/>
            </a:pPr>
            <a:r>
              <a:rPr lang="en-GB" sz="3600" b="1" dirty="0"/>
              <a:t>They struck him and cursed Him and </a:t>
            </a:r>
            <a:r>
              <a:rPr lang="en-GB" sz="3600" b="1" dirty="0" smtClean="0"/>
              <a:t>Mocked His </a:t>
            </a:r>
            <a:r>
              <a:rPr lang="en-GB" sz="3600" b="1" dirty="0"/>
              <a:t>Holy name,</a:t>
            </a:r>
          </a:p>
          <a:p>
            <a:pPr marL="0" indent="0">
              <a:buNone/>
            </a:pPr>
            <a:r>
              <a:rPr lang="en-GB" sz="3600" b="1" dirty="0"/>
              <a:t>All alone, He suffered everything.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49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96752"/>
            <a:ext cx="896448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When they nailed Him unto the cross his </a:t>
            </a:r>
            <a:r>
              <a:rPr lang="en-GB" sz="3600" b="1" dirty="0" smtClean="0"/>
              <a:t>mother stood </a:t>
            </a:r>
            <a:r>
              <a:rPr lang="en-GB" sz="3600" b="1" dirty="0"/>
              <a:t>near by,</a:t>
            </a:r>
          </a:p>
          <a:p>
            <a:pPr marL="0" indent="0">
              <a:buNone/>
            </a:pPr>
            <a:r>
              <a:rPr lang="en-GB" sz="3600" b="1" dirty="0"/>
              <a:t>He said, woman, "behold thy son" </a:t>
            </a:r>
            <a:endParaRPr lang="en-GB" sz="3600" b="1" dirty="0" smtClean="0"/>
          </a:p>
          <a:p>
            <a:pPr marL="0" indent="0">
              <a:buNone/>
            </a:pPr>
            <a:r>
              <a:rPr lang="en-GB" sz="3600" b="1" dirty="0" smtClean="0"/>
              <a:t>He </a:t>
            </a:r>
            <a:r>
              <a:rPr lang="en-GB" sz="3600" b="1" dirty="0"/>
              <a:t>cried "</a:t>
            </a:r>
            <a:r>
              <a:rPr lang="en-GB" sz="3600" b="1" dirty="0" smtClean="0"/>
              <a:t>I thirst </a:t>
            </a:r>
            <a:r>
              <a:rPr lang="en-GB" sz="3600" b="1" dirty="0"/>
              <a:t>for water",</a:t>
            </a:r>
          </a:p>
          <a:p>
            <a:pPr marL="0" indent="0">
              <a:buNone/>
            </a:pPr>
            <a:r>
              <a:rPr lang="en-GB" sz="3600" b="1" dirty="0"/>
              <a:t>But they gave Him none to drink,</a:t>
            </a:r>
          </a:p>
          <a:p>
            <a:pPr marL="0" indent="0">
              <a:buNone/>
            </a:pPr>
            <a:r>
              <a:rPr lang="en-GB" sz="3600" b="1" dirty="0"/>
              <a:t>Then the sinful work of man was done.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To the howling mob He yielded, </a:t>
            </a:r>
            <a:endParaRPr lang="en-GB" sz="3600" b="1" dirty="0" smtClean="0"/>
          </a:p>
          <a:p>
            <a:pPr marL="0" indent="0">
              <a:buNone/>
            </a:pPr>
            <a:r>
              <a:rPr lang="en-GB" sz="3600" b="1" dirty="0" smtClean="0"/>
              <a:t>He </a:t>
            </a:r>
            <a:r>
              <a:rPr lang="en-GB" sz="3600" b="1" dirty="0"/>
              <a:t>did not </a:t>
            </a:r>
            <a:r>
              <a:rPr lang="en-GB" sz="3600" b="1" dirty="0" smtClean="0"/>
              <a:t>for mercy </a:t>
            </a:r>
            <a:r>
              <a:rPr lang="en-GB" sz="3600" b="1" dirty="0"/>
              <a:t>cry,</a:t>
            </a:r>
          </a:p>
          <a:p>
            <a:pPr marL="0" indent="0">
              <a:buNone/>
            </a:pPr>
            <a:r>
              <a:rPr lang="en-GB" sz="3600" b="1" dirty="0"/>
              <a:t>The cross of shame He touch alone,</a:t>
            </a:r>
          </a:p>
          <a:p>
            <a:pPr marL="0" indent="0">
              <a:buNone/>
            </a:pPr>
            <a:r>
              <a:rPr lang="en-GB" sz="3600" b="1" dirty="0"/>
              <a:t>And when He cried "It is finished" </a:t>
            </a:r>
            <a:endParaRPr lang="en-GB" sz="3600" b="1" dirty="0" smtClean="0"/>
          </a:p>
          <a:p>
            <a:pPr marL="0" indent="0">
              <a:buNone/>
            </a:pPr>
            <a:r>
              <a:rPr lang="en-GB" sz="3600" b="1" dirty="0" smtClean="0"/>
              <a:t>He gave Himself </a:t>
            </a:r>
            <a:r>
              <a:rPr lang="en-GB" sz="3600" b="1" dirty="0"/>
              <a:t>to die,</a:t>
            </a:r>
          </a:p>
          <a:p>
            <a:pPr marL="0" indent="0">
              <a:buNone/>
            </a:pPr>
            <a:r>
              <a:rPr lang="en-GB" sz="3600" b="1" dirty="0"/>
              <a:t>Salvation wondrous plans was done.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72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212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  930   HE COULD HAVE CALLED</vt:lpstr>
      <vt:lpstr>  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930 HE COULD HAVE CALLED</dc:title>
  <dc:creator>JUDE-MAJASAN</dc:creator>
  <cp:lastModifiedBy>JUDE-MAJASAN</cp:lastModifiedBy>
  <cp:revision>2</cp:revision>
  <dcterms:created xsi:type="dcterms:W3CDTF">2011-12-23T04:05:48Z</dcterms:created>
  <dcterms:modified xsi:type="dcterms:W3CDTF">2011-12-23T04:15:43Z</dcterms:modified>
</cp:coreProperties>
</file>