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will praise the Lord</a:t>
            </a:r>
          </a:p>
          <a:p>
            <a:r>
              <a:rPr lang="en-US" sz="3600" b="1" dirty="0" smtClean="0"/>
              <a:t>No matter, what tomorrow brings</a:t>
            </a:r>
          </a:p>
          <a:p>
            <a:r>
              <a:rPr lang="en-US" sz="3600" b="1" dirty="0" smtClean="0"/>
              <a:t>Or what it has in store</a:t>
            </a:r>
          </a:p>
          <a:p>
            <a:r>
              <a:rPr lang="en-US" sz="3600" b="1" dirty="0" smtClean="0"/>
              <a:t>I know I will </a:t>
            </a:r>
            <a:r>
              <a:rPr lang="en-US" sz="3600" b="1" smtClean="0"/>
              <a:t>praise the Lord.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I WILL PRAISE THE LORD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5611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201</cp:revision>
  <dcterms:created xsi:type="dcterms:W3CDTF">2010-08-26T04:29:37Z</dcterms:created>
  <dcterms:modified xsi:type="dcterms:W3CDTF">2010-12-26T07:39:41Z</dcterms:modified>
</cp:coreProperties>
</file>