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7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54076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 Love of Jesus is so wonderful(3x)</a:t>
            </a:r>
          </a:p>
          <a:p>
            <a:r>
              <a:rPr lang="en-US" sz="3600" b="1" dirty="0" smtClean="0"/>
              <a:t>O wonderful  love</a:t>
            </a:r>
          </a:p>
          <a:p>
            <a:r>
              <a:rPr lang="en-US" sz="3600" b="1" dirty="0" smtClean="0"/>
              <a:t>So high, you can’t get over it,</a:t>
            </a:r>
          </a:p>
          <a:p>
            <a:r>
              <a:rPr lang="en-US" sz="3600" b="1" dirty="0" smtClean="0"/>
              <a:t>So deep, you can’t get under it;</a:t>
            </a:r>
          </a:p>
          <a:p>
            <a:r>
              <a:rPr lang="en-US" sz="3600" b="1" dirty="0" smtClean="0"/>
              <a:t>So wide, you can’t get around it,</a:t>
            </a:r>
          </a:p>
          <a:p>
            <a:r>
              <a:rPr lang="en-US" sz="3600" b="1" dirty="0" smtClean="0"/>
              <a:t>O </a:t>
            </a:r>
            <a:r>
              <a:rPr lang="en-US" sz="3600" b="1" smtClean="0"/>
              <a:t>wonderful love.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>
                <a:latin typeface="Arial Black" pitchFamily="34" charset="0"/>
                <a:cs typeface="Times New Roman" pitchFamily="18" charset="0"/>
              </a:rPr>
              <a:t>THE LOVE OF JESUS IS </a:t>
            </a:r>
            <a:endParaRPr lang="en-GB" sz="3600" b="1" u="sng" dirty="0" smtClean="0">
              <a:latin typeface="Arial Black" pitchFamily="34" charset="0"/>
              <a:cs typeface="Times New Roman" pitchFamily="18" charset="0"/>
            </a:endParaRPr>
          </a:p>
          <a:p>
            <a:pPr algn="ctr"/>
            <a:r>
              <a:rPr lang="en-GB" sz="3600" b="1" u="sng" dirty="0" smtClean="0">
                <a:latin typeface="Arial Black" pitchFamily="34" charset="0"/>
                <a:cs typeface="Times New Roman" pitchFamily="18" charset="0"/>
              </a:rPr>
              <a:t>SO </a:t>
            </a:r>
            <a:r>
              <a:rPr lang="en-GB" sz="3600" b="1" u="sng" dirty="0" smtClean="0">
                <a:latin typeface="Arial Black" pitchFamily="34" charset="0"/>
                <a:cs typeface="Times New Roman" pitchFamily="18" charset="0"/>
              </a:rPr>
              <a:t>WONDERFUL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5615</TotalTime>
  <Words>49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202</cp:revision>
  <dcterms:created xsi:type="dcterms:W3CDTF">2010-08-26T04:29:37Z</dcterms:created>
  <dcterms:modified xsi:type="dcterms:W3CDTF">2010-12-26T07:43:40Z</dcterms:modified>
</cp:coreProperties>
</file>