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5F55422-F98B-4CD3-A68F-288E1D96F50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7F9C72B-E731-405B-BB91-2A9E5DD28D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5422-F98B-4CD3-A68F-288E1D96F50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C72B-E731-405B-BB91-2A9E5DD28D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5422-F98B-4CD3-A68F-288E1D96F50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C72B-E731-405B-BB91-2A9E5DD28D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5F55422-F98B-4CD3-A68F-288E1D96F50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C72B-E731-405B-BB91-2A9E5DD28D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5F55422-F98B-4CD3-A68F-288E1D96F50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7F9C72B-E731-405B-BB91-2A9E5DD28D57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F55422-F98B-4CD3-A68F-288E1D96F50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7F9C72B-E731-405B-BB91-2A9E5DD28D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5F55422-F98B-4CD3-A68F-288E1D96F50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7F9C72B-E731-405B-BB91-2A9E5DD28D5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5422-F98B-4CD3-A68F-288E1D96F50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C72B-E731-405B-BB91-2A9E5DD28D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F55422-F98B-4CD3-A68F-288E1D96F50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7F9C72B-E731-405B-BB91-2A9E5DD28D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5F55422-F98B-4CD3-A68F-288E1D96F50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7F9C72B-E731-405B-BB91-2A9E5DD28D5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5F55422-F98B-4CD3-A68F-288E1D96F50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7F9C72B-E731-405B-BB91-2A9E5DD28D5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5F55422-F98B-4CD3-A68F-288E1D96F50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7F9C72B-E731-405B-BB91-2A9E5DD28D57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			  933</a:t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b="1" dirty="0"/>
              <a:t> </a:t>
            </a:r>
            <a:r>
              <a:rPr lang="en-GB" b="1" dirty="0" smtClean="0"/>
              <a:t>    </a:t>
            </a:r>
            <a:r>
              <a:rPr lang="en-GB" b="1" u="sng" dirty="0" smtClean="0"/>
              <a:t>I FEEL IT TUGGING 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GB" sz="3600" b="1" dirty="0"/>
              <a:t>My anchor holds within the veil</a:t>
            </a:r>
          </a:p>
          <a:p>
            <a:pPr marL="64008" indent="0">
              <a:buNone/>
            </a:pPr>
            <a:r>
              <a:rPr lang="en-GB" sz="3600" b="1" dirty="0"/>
              <a:t>My anchor holds within the veil</a:t>
            </a:r>
          </a:p>
          <a:p>
            <a:pPr marL="64008" indent="0">
              <a:buNone/>
            </a:pPr>
            <a:r>
              <a:rPr lang="en-GB" sz="3600" b="1" dirty="0"/>
              <a:t>I feel it tugging, I feel it tugging</a:t>
            </a:r>
          </a:p>
          <a:p>
            <a:pPr marL="64008" indent="0">
              <a:buNone/>
            </a:pPr>
            <a:r>
              <a:rPr lang="en-GB" sz="3600" b="1" dirty="0"/>
              <a:t>My anchor holds within the veil.</a:t>
            </a:r>
          </a:p>
          <a:p>
            <a:endParaRPr lang="en-GB" dirty="0"/>
          </a:p>
        </p:txBody>
      </p:sp>
      <p:pic>
        <p:nvPicPr>
          <p:cNvPr id="7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8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63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556792"/>
            <a:ext cx="822960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3600" b="1" dirty="0"/>
              <a:t>My anchor holds within the veil</a:t>
            </a:r>
          </a:p>
          <a:p>
            <a:pPr marL="64008" indent="0">
              <a:buNone/>
            </a:pPr>
            <a:r>
              <a:rPr lang="en-GB" sz="3600" b="1" dirty="0"/>
              <a:t>My anchor holds within the veil</a:t>
            </a:r>
          </a:p>
          <a:p>
            <a:pPr marL="64008" indent="0">
              <a:buNone/>
            </a:pPr>
            <a:r>
              <a:rPr lang="en-GB" sz="3600" b="1" dirty="0"/>
              <a:t>I feel it pulling, I feel it pulling</a:t>
            </a:r>
          </a:p>
          <a:p>
            <a:pPr marL="64008" indent="0">
              <a:buNone/>
            </a:pPr>
            <a:r>
              <a:rPr lang="en-GB" sz="3600" b="1" dirty="0"/>
              <a:t>My anchor holds within the veil.</a:t>
            </a:r>
          </a:p>
          <a:p>
            <a:pPr marL="64008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74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</TotalTime>
  <Words>56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     933       I FEEL IT TUGGING 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933 I FEEL IT TUGGING </dc:title>
  <dc:creator>JUDE-MAJASAN</dc:creator>
  <cp:lastModifiedBy>JUDE-MAJASAN</cp:lastModifiedBy>
  <cp:revision>2</cp:revision>
  <dcterms:created xsi:type="dcterms:W3CDTF">2011-12-23T04:15:54Z</dcterms:created>
  <dcterms:modified xsi:type="dcterms:W3CDTF">2011-12-23T04:20:29Z</dcterms:modified>
</cp:coreProperties>
</file>