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F64BA5B-0550-4FCB-9D22-42273D038A8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C762A1-FC1B-40CE-99ED-5F0699E12009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934 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ANYBODY HERE KNOWS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Anybody here knows about the....</a:t>
            </a:r>
          </a:p>
          <a:p>
            <a:pPr marL="0" indent="0">
              <a:buNone/>
            </a:pPr>
            <a:r>
              <a:rPr lang="en-GB" sz="3600" b="1" dirty="0"/>
              <a:t>Love of Jesus, I do, yes I do</a:t>
            </a:r>
          </a:p>
          <a:p>
            <a:pPr marL="0" indent="0">
              <a:buNone/>
            </a:pPr>
            <a:r>
              <a:rPr lang="en-GB" sz="3600" b="1" dirty="0"/>
              <a:t>Grace of Jesus, we do, yes we do</a:t>
            </a:r>
          </a:p>
          <a:p>
            <a:pPr marL="0" indent="0">
              <a:buNone/>
            </a:pPr>
            <a:r>
              <a:rPr lang="en-GB" sz="3600" b="1" dirty="0"/>
              <a:t>Power of Jesus, we all do, yes we do</a:t>
            </a:r>
          </a:p>
          <a:p>
            <a:pPr marL="0" indent="0">
              <a:buNone/>
            </a:pPr>
            <a:r>
              <a:rPr lang="en-GB" sz="3600" b="1" dirty="0"/>
              <a:t>Love of sweet Jesus </a:t>
            </a:r>
            <a:r>
              <a:rPr lang="en-GB" sz="3600" b="1" i="1" dirty="0"/>
              <a:t>(2x)</a:t>
            </a:r>
            <a:endParaRPr lang="en-GB" sz="3600" b="1" dirty="0"/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24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44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934   ANYBODY HERE KNOWS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934 ANYBODY HERE KNOWS</dc:title>
  <dc:creator>JUDE-MAJASAN</dc:creator>
  <cp:lastModifiedBy>JUDE-MAJASAN</cp:lastModifiedBy>
  <cp:revision>2</cp:revision>
  <dcterms:created xsi:type="dcterms:W3CDTF">2011-12-23T04:31:03Z</dcterms:created>
  <dcterms:modified xsi:type="dcterms:W3CDTF">2011-12-23T04:37:06Z</dcterms:modified>
</cp:coreProperties>
</file>