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94BE3F6-F733-4CA5-9A3D-4A964865508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806FF46-3401-4D77-B968-299CE88F393C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935 </a:t>
            </a:r>
            <a:br>
              <a:rPr lang="en-GB" b="1" dirty="0" smtClean="0"/>
            </a:br>
            <a:r>
              <a:rPr lang="en-GB" b="1" dirty="0" smtClean="0"/>
              <a:t>			</a:t>
            </a:r>
            <a:r>
              <a:rPr lang="en-GB" b="1" u="sng" dirty="0" smtClean="0"/>
              <a:t>SWEETER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It gets sweeter as the days go by</a:t>
            </a:r>
          </a:p>
          <a:p>
            <a:pPr marL="0" indent="0">
              <a:buNone/>
            </a:pPr>
            <a:r>
              <a:rPr lang="en-GB" sz="3600" b="1" dirty="0"/>
              <a:t>It gets sweeter as the moments fly</a:t>
            </a:r>
          </a:p>
          <a:p>
            <a:pPr marL="0" indent="0">
              <a:buNone/>
            </a:pPr>
            <a:r>
              <a:rPr lang="en-GB" sz="3600" b="1" dirty="0"/>
              <a:t>It gets sweeter, deeper, fuller,</a:t>
            </a:r>
          </a:p>
          <a:p>
            <a:pPr marL="0" indent="0">
              <a:buNone/>
            </a:pPr>
            <a:r>
              <a:rPr lang="en-GB" sz="3600" b="1" dirty="0"/>
              <a:t>Sweeter, sweeter, sweeter,</a:t>
            </a:r>
          </a:p>
          <a:p>
            <a:pPr marL="0" indent="0">
              <a:buNone/>
            </a:pPr>
            <a:r>
              <a:rPr lang="en-GB" sz="3600" b="1" dirty="0"/>
              <a:t>As the days go by.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38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35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935     SWEETER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935 SWEETER</dc:title>
  <dc:creator>JUDE-MAJASAN</dc:creator>
  <cp:lastModifiedBy>JUDE-MAJASAN</cp:lastModifiedBy>
  <cp:revision>2</cp:revision>
  <dcterms:created xsi:type="dcterms:W3CDTF">2011-12-23T04:34:16Z</dcterms:created>
  <dcterms:modified xsi:type="dcterms:W3CDTF">2011-12-23T04:38:58Z</dcterms:modified>
</cp:coreProperties>
</file>