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0383D39-FE83-4ACC-B48E-205F67183138}" type="datetimeFigureOut">
              <a:rPr lang="en-GB" smtClean="0"/>
              <a:t>20/03/2012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E292FF-8974-41F3-A68A-56DD29D6F82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-27709"/>
            <a:ext cx="8229600" cy="1143000"/>
          </a:xfrm>
        </p:spPr>
        <p:txBody>
          <a:bodyPr>
            <a:noAutofit/>
          </a:bodyPr>
          <a:lstStyle/>
          <a:p>
            <a:r>
              <a:rPr lang="en-GB" sz="4200" b="1" dirty="0" smtClean="0"/>
              <a:t>			   936</a:t>
            </a:r>
            <a:r>
              <a:rPr lang="en-GB" sz="4200" b="1" dirty="0" smtClean="0"/>
              <a:t/>
            </a:r>
            <a:br>
              <a:rPr lang="en-GB" sz="4200" b="1" dirty="0" smtClean="0"/>
            </a:br>
            <a:r>
              <a:rPr lang="en-GB" sz="4200" b="1" dirty="0" smtClean="0"/>
              <a:t> </a:t>
            </a:r>
            <a:r>
              <a:rPr lang="en-GB" sz="4200" b="1" dirty="0" smtClean="0"/>
              <a:t>			</a:t>
            </a:r>
            <a:r>
              <a:rPr lang="en-GB" sz="4200" b="1" u="sng" dirty="0" smtClean="0"/>
              <a:t>JUSTIFIED</a:t>
            </a:r>
            <a:endParaRPr lang="en-GB" sz="42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729" y="1196752"/>
            <a:ext cx="902977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500" b="1" dirty="0" smtClean="0"/>
              <a:t>I was sitting alone, wondering just what</a:t>
            </a:r>
          </a:p>
          <a:p>
            <a:pPr marL="0" indent="0">
              <a:buNone/>
            </a:pPr>
            <a:r>
              <a:rPr lang="en-GB" sz="3500" b="1" dirty="0" smtClean="0"/>
              <a:t>I’m supposed to do, can’t deny the times</a:t>
            </a:r>
          </a:p>
          <a:p>
            <a:pPr marL="0" indent="0">
              <a:buNone/>
            </a:pPr>
            <a:r>
              <a:rPr lang="en-GB" sz="3500" b="1" dirty="0" smtClean="0"/>
              <a:t>I made mistakes</a:t>
            </a:r>
          </a:p>
          <a:p>
            <a:pPr marL="0" indent="0">
              <a:buNone/>
            </a:pPr>
            <a:r>
              <a:rPr lang="en-GB" sz="3500" b="1" dirty="0" smtClean="0"/>
              <a:t>I can’t hide from Him, He knew</a:t>
            </a:r>
          </a:p>
          <a:p>
            <a:pPr marL="0" indent="0">
              <a:buNone/>
            </a:pPr>
            <a:r>
              <a:rPr lang="en-GB" sz="3500" b="1" dirty="0" smtClean="0"/>
              <a:t>But I know that deep within my soul, I felt sorry,</a:t>
            </a:r>
          </a:p>
          <a:p>
            <a:pPr marL="0" indent="0">
              <a:buNone/>
            </a:pPr>
            <a:r>
              <a:rPr lang="en-GB" sz="3500" b="1" dirty="0" smtClean="0"/>
              <a:t>Honestly I do, so I just cried “forgive me Lord,</a:t>
            </a:r>
          </a:p>
          <a:p>
            <a:pPr marL="0" indent="0">
              <a:buNone/>
            </a:pPr>
            <a:r>
              <a:rPr lang="en-GB" sz="3500" b="1" dirty="0" smtClean="0"/>
              <a:t>Forgive me again”, will you?</a:t>
            </a:r>
            <a:endParaRPr lang="en-GB" sz="35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1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800" b="1" dirty="0" smtClean="0"/>
              <a:t>Justified, Justified, you have not done it in the first place you’re justified</a:t>
            </a:r>
          </a:p>
          <a:p>
            <a:pPr marL="0" indent="0">
              <a:buNone/>
            </a:pPr>
            <a:r>
              <a:rPr lang="en-GB" sz="3800" b="1" dirty="0"/>
              <a:t>Justified, Justified, you have not done it in the first place you’re justified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938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485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 smtClean="0"/>
              <a:t>So often, I’m discouraged when I count the times I fail</a:t>
            </a:r>
          </a:p>
          <a:p>
            <a:pPr marL="0" indent="0">
              <a:buNone/>
            </a:pPr>
            <a:r>
              <a:rPr lang="en-GB" sz="3800" b="1" dirty="0" smtClean="0"/>
              <a:t>‘Cause He’d promised I’ll be victorious when I knew I’m not all</a:t>
            </a:r>
          </a:p>
          <a:p>
            <a:pPr marL="0" indent="0">
              <a:buNone/>
            </a:pPr>
            <a:r>
              <a:rPr lang="en-GB" sz="3800" b="1" dirty="0" smtClean="0"/>
              <a:t>Then I heard an eagle scream His voice quicken my soul,</a:t>
            </a:r>
          </a:p>
          <a:p>
            <a:pPr marL="0" indent="0">
              <a:buNone/>
            </a:pPr>
            <a:r>
              <a:rPr lang="en-GB" sz="3800" b="1" dirty="0" smtClean="0"/>
              <a:t>He said you’ve not done it in the first place, you’re justified</a:t>
            </a: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20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6588" y="998538"/>
            <a:ext cx="8507412" cy="485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 smtClean="0"/>
              <a:t>He looked at your perfect picture, without blame,</a:t>
            </a:r>
          </a:p>
          <a:p>
            <a:pPr marL="0" indent="0">
              <a:buNone/>
            </a:pPr>
            <a:r>
              <a:rPr lang="en-GB" sz="3800" b="1" dirty="0" smtClean="0"/>
              <a:t>Spot or wrinkle, He didn’t look at you from where</a:t>
            </a:r>
          </a:p>
          <a:p>
            <a:pPr marL="0" indent="0">
              <a:buNone/>
            </a:pPr>
            <a:r>
              <a:rPr lang="en-GB" sz="3800" b="1" dirty="0" smtClean="0"/>
              <a:t>You’re now, He looked from eternity,</a:t>
            </a:r>
          </a:p>
          <a:p>
            <a:pPr marL="0" indent="0">
              <a:buNone/>
            </a:pPr>
            <a:r>
              <a:rPr lang="en-GB" sz="3800" b="1" dirty="0" smtClean="0"/>
              <a:t>He said you’re just trapped in that body, you by-passed your theophany</a:t>
            </a:r>
          </a:p>
          <a:p>
            <a:pPr marL="0" indent="0">
              <a:buNone/>
            </a:pPr>
            <a:r>
              <a:rPr lang="en-GB" sz="3800" b="1" dirty="0" smtClean="0"/>
              <a:t>You have not done it in the first place, you’re justified.</a:t>
            </a: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513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</TotalTime>
  <Words>197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936     JUSTIFIED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936 JUSTIFIED</dc:title>
  <dc:creator>JUDE-MAJASAN</dc:creator>
  <cp:lastModifiedBy>JUDE-MAJASAN</cp:lastModifiedBy>
  <cp:revision>5</cp:revision>
  <dcterms:created xsi:type="dcterms:W3CDTF">2011-12-23T04:37:15Z</dcterms:created>
  <dcterms:modified xsi:type="dcterms:W3CDTF">2012-03-20T06:13:09Z</dcterms:modified>
</cp:coreProperties>
</file>