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16242EF-47AE-4DEC-BC4E-5054532ADB44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CDF1E44-A8F3-4748-A152-8B27D214C8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939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WE ALL SHALL MEET IN HEAVEN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52400" y="1600200"/>
            <a:ext cx="9601200" cy="47244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500" b="1" dirty="0" smtClean="0"/>
              <a:t>How sweet the hour of praise and prayer,</a:t>
            </a:r>
          </a:p>
          <a:p>
            <a:pPr marL="64008" indent="0">
              <a:buNone/>
            </a:pPr>
            <a:r>
              <a:rPr lang="en-US" sz="3500" b="1" dirty="0" smtClean="0"/>
              <a:t>When our devotion blend,</a:t>
            </a:r>
          </a:p>
          <a:p>
            <a:pPr marL="64008" indent="0">
              <a:buNone/>
            </a:pPr>
            <a:r>
              <a:rPr lang="en-US" sz="3500" b="1" dirty="0" smtClean="0"/>
              <a:t>And on the wings of faith divine,</a:t>
            </a:r>
          </a:p>
          <a:p>
            <a:pPr marL="64008" indent="0">
              <a:buNone/>
            </a:pPr>
            <a:r>
              <a:rPr lang="en-US" sz="3500" b="1" dirty="0" smtClean="0"/>
              <a:t>Our songs of joy ascend!</a:t>
            </a:r>
          </a:p>
          <a:p>
            <a:pPr marL="64008" indent="0">
              <a:buNone/>
            </a:pPr>
            <a:r>
              <a:rPr lang="en-US" sz="3500" b="1" dirty="0" smtClean="0"/>
              <a:t>‘Tis then we hear in tones more clear</a:t>
            </a:r>
          </a:p>
          <a:p>
            <a:pPr marL="64008" indent="0">
              <a:buNone/>
            </a:pPr>
            <a:r>
              <a:rPr lang="en-US" sz="3500" b="1" dirty="0" smtClean="0"/>
              <a:t>The gracious promise given,</a:t>
            </a:r>
          </a:p>
          <a:p>
            <a:pPr marL="64008" indent="0">
              <a:buNone/>
            </a:pPr>
            <a:r>
              <a:rPr lang="en-US" sz="3500" b="1" dirty="0" smtClean="0"/>
              <a:t>That, though we part from friends on earth,</a:t>
            </a:r>
          </a:p>
          <a:p>
            <a:pPr marL="64008" indent="0">
              <a:buNone/>
            </a:pPr>
            <a:r>
              <a:rPr lang="en-US" sz="3500" b="1" dirty="0" smtClean="0"/>
              <a:t>We all shall meet in heaven.</a:t>
            </a:r>
            <a:endParaRPr lang="en-US" sz="35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137160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 smtClean="0"/>
              <a:t>We all shall meet in heaven at last,</a:t>
            </a:r>
          </a:p>
          <a:p>
            <a:pPr marL="64008" indent="0">
              <a:buNone/>
            </a:pPr>
            <a:r>
              <a:rPr lang="en-US" sz="4000" b="1" dirty="0" smtClean="0"/>
              <a:t>We all shall meet in heaven</a:t>
            </a:r>
          </a:p>
          <a:p>
            <a:pPr marL="64008" indent="0">
              <a:buNone/>
            </a:pPr>
            <a:r>
              <a:rPr lang="en-US" sz="4000" b="1" dirty="0" smtClean="0"/>
              <a:t>Through faith in Jesus’ precious blood,</a:t>
            </a:r>
          </a:p>
          <a:p>
            <a:pPr marL="64008" indent="0">
              <a:buNone/>
            </a:pPr>
            <a:r>
              <a:rPr lang="en-US" sz="4000" b="1" dirty="0" smtClean="0"/>
              <a:t>We all shall meet in heaven.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9144000" cy="47545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How sweet the tie of hallowed love</a:t>
            </a:r>
          </a:p>
          <a:p>
            <a:pPr marL="64008" indent="0">
              <a:buNone/>
            </a:pPr>
            <a:r>
              <a:rPr lang="en-US" sz="3600" b="1" dirty="0" smtClean="0"/>
              <a:t>That binds our hearts in one;</a:t>
            </a:r>
          </a:p>
          <a:p>
            <a:pPr marL="64008" indent="0">
              <a:buNone/>
            </a:pPr>
            <a:r>
              <a:rPr lang="en-US" sz="3600" b="1" dirty="0" smtClean="0"/>
              <a:t>When gathered in the blessed name</a:t>
            </a:r>
          </a:p>
          <a:p>
            <a:pPr marL="64008" indent="0">
              <a:buNone/>
            </a:pPr>
            <a:r>
              <a:rPr lang="en-US" sz="3600" b="1" dirty="0" smtClean="0"/>
              <a:t>Of Christ, the Father’s Son!</a:t>
            </a:r>
          </a:p>
          <a:p>
            <a:pPr marL="64008" indent="0">
              <a:buNone/>
            </a:pPr>
            <a:r>
              <a:rPr lang="en-US" sz="3600" b="1" dirty="0" smtClean="0"/>
              <a:t>And though the parting soon may come,</a:t>
            </a:r>
          </a:p>
          <a:p>
            <a:pPr marL="64008" indent="0">
              <a:buNone/>
            </a:pPr>
            <a:r>
              <a:rPr lang="en-US" sz="3600" b="1" dirty="0" smtClean="0"/>
              <a:t>Yet in His word is given</a:t>
            </a:r>
          </a:p>
          <a:p>
            <a:pPr marL="64008" indent="0">
              <a:buNone/>
            </a:pPr>
            <a:r>
              <a:rPr lang="en-US" sz="3600" b="1" dirty="0" smtClean="0"/>
              <a:t>The blessed hope that by and by</a:t>
            </a:r>
          </a:p>
          <a:p>
            <a:pPr marL="64008" indent="0">
              <a:buNone/>
            </a:pPr>
            <a:r>
              <a:rPr lang="en-US" sz="3600" b="1" dirty="0" smtClean="0"/>
              <a:t>We all shall meet in heaven.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915400" cy="46783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Yes, soon our worn and weary feet</a:t>
            </a:r>
          </a:p>
          <a:p>
            <a:pPr marL="64008" indent="0">
              <a:buNone/>
            </a:pPr>
            <a:r>
              <a:rPr lang="en-US" sz="3600" b="1" dirty="0" smtClean="0"/>
              <a:t>Will reach the golden strand,</a:t>
            </a:r>
          </a:p>
          <a:p>
            <a:pPr marL="64008" indent="0">
              <a:buNone/>
            </a:pPr>
            <a:r>
              <a:rPr lang="en-US" sz="3600" b="1" dirty="0" smtClean="0"/>
              <a:t>Where those we love our coming wait</a:t>
            </a:r>
          </a:p>
          <a:p>
            <a:pPr marL="64008" indent="0">
              <a:buNone/>
            </a:pPr>
            <a:r>
              <a:rPr lang="en-US" sz="3600" b="1" dirty="0" smtClean="0"/>
              <a:t>In yonder summer land;</a:t>
            </a:r>
          </a:p>
          <a:p>
            <a:pPr marL="64008" indent="0">
              <a:buNone/>
            </a:pPr>
            <a:r>
              <a:rPr lang="en-US" sz="3600" b="1" dirty="0" smtClean="0"/>
              <a:t>A few more days, a few more years,</a:t>
            </a:r>
          </a:p>
          <a:p>
            <a:pPr marL="64008" indent="0">
              <a:buNone/>
            </a:pPr>
            <a:r>
              <a:rPr lang="en-US" sz="3600" b="1" dirty="0" smtClean="0"/>
              <a:t>By storm and tempest driven,</a:t>
            </a:r>
          </a:p>
          <a:p>
            <a:pPr marL="64008" indent="0">
              <a:buNone/>
            </a:pPr>
            <a:r>
              <a:rPr lang="en-US" sz="3600" b="1" dirty="0" smtClean="0"/>
              <a:t>With songs and everlasting joy,</a:t>
            </a:r>
          </a:p>
          <a:p>
            <a:pPr marL="64008" indent="0">
              <a:buNone/>
            </a:pPr>
            <a:r>
              <a:rPr lang="en-US" sz="3600" b="1" dirty="0" smtClean="0"/>
              <a:t>We all shall meet in heaven.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</TotalTime>
  <Words>199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939 WE ALL SHALL MEET IN HEAVEN</vt:lpstr>
      <vt:lpstr>   CHORUS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939 WE ALL SHALL MEET IN HEAVEN</dc:title>
  <dc:creator>church</dc:creator>
  <cp:lastModifiedBy>JUDE-MAJASAN</cp:lastModifiedBy>
  <cp:revision>5</cp:revision>
  <dcterms:created xsi:type="dcterms:W3CDTF">2011-10-07T06:45:16Z</dcterms:created>
  <dcterms:modified xsi:type="dcterms:W3CDTF">2011-12-18T21:55:42Z</dcterms:modified>
</cp:coreProperties>
</file>