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3409D-2D91-411B-AA07-70BC1D2607F5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AFB4F-3FCF-43C1-BA15-33EE4D801E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FB4F-3FCF-43C1-BA15-33EE4D801E6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76200"/>
            <a:ext cx="9144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MEETING IN THE AIR</a:t>
            </a:r>
          </a:p>
          <a:p>
            <a:r>
              <a:rPr lang="en-US" sz="3100" b="1" dirty="0" smtClean="0"/>
              <a:t>You have heard of little Moses in the bulrush,</a:t>
            </a:r>
          </a:p>
          <a:p>
            <a:r>
              <a:rPr lang="en-US" sz="3100" b="1" dirty="0" smtClean="0"/>
              <a:t>You have heard of fearless David and his sling;</a:t>
            </a:r>
          </a:p>
          <a:p>
            <a:r>
              <a:rPr lang="en-US" sz="3100" b="1" dirty="0" smtClean="0"/>
              <a:t>You have heard the story told of dreaming Joseph,</a:t>
            </a:r>
          </a:p>
          <a:p>
            <a:r>
              <a:rPr lang="en-US" sz="3100" b="1" dirty="0" smtClean="0"/>
              <a:t>And of Jonah and the whale you often sing.</a:t>
            </a:r>
          </a:p>
          <a:p>
            <a:r>
              <a:rPr lang="en-US" sz="3100" b="1" dirty="0" smtClean="0"/>
              <a:t>There are many, many others through the Bible,</a:t>
            </a:r>
          </a:p>
          <a:p>
            <a:r>
              <a:rPr lang="en-US" sz="3100" b="1" dirty="0" smtClean="0"/>
              <a:t>I should like to meet them all, I do declare!</a:t>
            </a:r>
          </a:p>
          <a:p>
            <a:r>
              <a:rPr lang="en-US" sz="3100" b="1" dirty="0" smtClean="0"/>
              <a:t>By and by the Lord will surely let us meet them</a:t>
            </a:r>
          </a:p>
          <a:p>
            <a:r>
              <a:rPr lang="en-US" sz="3100" b="1" dirty="0" smtClean="0"/>
              <a:t>At the meeting in the 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8248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There is going to be a meeting in the air,</a:t>
            </a:r>
          </a:p>
          <a:p>
            <a:r>
              <a:rPr lang="en-US" sz="3600" b="1" dirty="0" smtClean="0"/>
              <a:t>In the sweet, sweet by and by;</a:t>
            </a:r>
          </a:p>
          <a:p>
            <a:r>
              <a:rPr lang="en-US" sz="3600" b="1" dirty="0" smtClean="0"/>
              <a:t>I am going to meet you, meet you there</a:t>
            </a:r>
          </a:p>
          <a:p>
            <a:r>
              <a:rPr lang="en-US" sz="3600" b="1" dirty="0" smtClean="0"/>
              <a:t>In that home beyond the sky;</a:t>
            </a:r>
          </a:p>
          <a:p>
            <a:r>
              <a:rPr lang="en-US" sz="3600" b="1" dirty="0" smtClean="0"/>
              <a:t>Such singing you will hear, never heard by mortal ear,</a:t>
            </a:r>
          </a:p>
          <a:p>
            <a:r>
              <a:rPr lang="en-US" sz="3600" b="1" dirty="0" smtClean="0"/>
              <a:t>‘Twill be glorious, I do declare!</a:t>
            </a:r>
          </a:p>
          <a:p>
            <a:r>
              <a:rPr lang="en-US" sz="3600" b="1" dirty="0" smtClean="0"/>
              <a:t>And God’s own Son will be the leading One</a:t>
            </a:r>
          </a:p>
          <a:p>
            <a:r>
              <a:rPr lang="en-US" sz="3600" b="1" dirty="0" smtClean="0"/>
              <a:t>At the meeting in the 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43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Many things will there be missing, in that</a:t>
            </a:r>
          </a:p>
          <a:p>
            <a:r>
              <a:rPr lang="en-US" sz="3000" b="1" dirty="0" smtClean="0"/>
              <a:t>meeting;</a:t>
            </a:r>
          </a:p>
          <a:p>
            <a:r>
              <a:rPr lang="en-US" sz="3000" b="1" dirty="0" smtClean="0"/>
              <a:t>For the mourners bench will have no place at all;</a:t>
            </a:r>
          </a:p>
          <a:p>
            <a:r>
              <a:rPr lang="en-US" sz="3000" b="1" dirty="0" smtClean="0"/>
              <a:t>There will never be a sermon preached to sinners,</a:t>
            </a:r>
          </a:p>
          <a:p>
            <a:r>
              <a:rPr lang="en-US" sz="3000" b="1" dirty="0" smtClean="0"/>
              <a:t>For the sinner had refused to heed the call.</a:t>
            </a:r>
          </a:p>
          <a:p>
            <a:r>
              <a:rPr lang="en-US" sz="3000" b="1" dirty="0" smtClean="0"/>
              <a:t>There will be no mourning over wayward loved ones,</a:t>
            </a:r>
          </a:p>
          <a:p>
            <a:r>
              <a:rPr lang="en-US" sz="3000" b="1" dirty="0" smtClean="0"/>
              <a:t>There will be no lonely nights of pleading prayer;</a:t>
            </a:r>
          </a:p>
          <a:p>
            <a:r>
              <a:rPr lang="en-US" sz="3000" b="1" dirty="0" smtClean="0"/>
              <a:t>All our burdens and our anguish will be lifted</a:t>
            </a:r>
          </a:p>
          <a:p>
            <a:r>
              <a:rPr lang="en-US" sz="3000" b="1" dirty="0" smtClean="0"/>
              <a:t>At the meeting in the 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7620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There the doubters will be missing altogether,</a:t>
            </a:r>
          </a:p>
          <a:p>
            <a:r>
              <a:rPr lang="en-US" sz="3000" b="1" dirty="0" smtClean="0"/>
              <a:t>All the skeptics will be absent on that day;</a:t>
            </a:r>
          </a:p>
          <a:p>
            <a:r>
              <a:rPr lang="en-US" sz="3000" b="1" dirty="0" smtClean="0"/>
              <a:t>There will be no grumblers present to disturb us,</a:t>
            </a:r>
          </a:p>
          <a:p>
            <a:r>
              <a:rPr lang="en-US" sz="3000" b="1" dirty="0" smtClean="0"/>
              <a:t>And the </a:t>
            </a:r>
            <a:r>
              <a:rPr lang="en-US" sz="3000" b="1" dirty="0" err="1" smtClean="0"/>
              <a:t>Achans</a:t>
            </a:r>
            <a:r>
              <a:rPr lang="en-US" sz="3000" b="1" dirty="0" smtClean="0"/>
              <a:t> will be busy far away</a:t>
            </a:r>
          </a:p>
          <a:p>
            <a:r>
              <a:rPr lang="en-US" sz="3000" b="1" dirty="0" smtClean="0"/>
              <a:t>There the saints will have His “seal upon their foreheads,”</a:t>
            </a:r>
          </a:p>
          <a:p>
            <a:r>
              <a:rPr lang="en-US" sz="3000" b="1" dirty="0" smtClean="0"/>
              <a:t>Dressed in raiment none but ransomed ones can wear;</a:t>
            </a:r>
          </a:p>
          <a:p>
            <a:r>
              <a:rPr lang="en-US" sz="3000" b="1" dirty="0" smtClean="0"/>
              <a:t>All who have the wedding garments will be present</a:t>
            </a:r>
          </a:p>
          <a:p>
            <a:r>
              <a:rPr lang="en-US" sz="3000" b="1" dirty="0" smtClean="0"/>
              <a:t>At the meeting in the 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2688</TotalTime>
  <Words>316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92</cp:revision>
  <dcterms:created xsi:type="dcterms:W3CDTF">2010-08-26T04:29:37Z</dcterms:created>
  <dcterms:modified xsi:type="dcterms:W3CDTF">2018-08-19T09:35:42Z</dcterms:modified>
</cp:coreProperties>
</file>