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504885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95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IT’S DRIPPING WITH BLOOD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The first one to die for this Holy Ghost plan,</a:t>
            </a:r>
          </a:p>
          <a:p>
            <a:r>
              <a:rPr lang="en-US" sz="3600" b="1" dirty="0" smtClean="0"/>
              <a:t>Was John the Baptist, but he died like a man;</a:t>
            </a:r>
          </a:p>
          <a:p>
            <a:r>
              <a:rPr lang="en-US" sz="3600" b="1" dirty="0" smtClean="0"/>
              <a:t>Then came the Lord Jesus, they crucified Him,</a:t>
            </a:r>
          </a:p>
          <a:p>
            <a:r>
              <a:rPr lang="en-US" sz="3600" b="1" dirty="0" smtClean="0"/>
              <a:t>He taught that the Spirit would save men from sin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07948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It’s dripping with blood, yes, it’s dripping </a:t>
            </a:r>
            <a:r>
              <a:rPr lang="en-US" sz="3600" b="1" dirty="0" smtClean="0"/>
              <a:t>with blood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This Holy Ghost Gospel is dripping with blood,</a:t>
            </a:r>
          </a:p>
          <a:p>
            <a:r>
              <a:rPr lang="en-US" sz="3600" b="1" dirty="0" smtClean="0"/>
              <a:t>The blood of disciples who died for the Truth,</a:t>
            </a:r>
          </a:p>
          <a:p>
            <a:r>
              <a:rPr lang="en-US" sz="3600" b="1" dirty="0" smtClean="0"/>
              <a:t>This Holy Ghost Gospel is dripping with blood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7627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was peter and Paul, and John the divine,</a:t>
            </a:r>
          </a:p>
          <a:p>
            <a:r>
              <a:rPr lang="en-US" sz="3600" b="1" dirty="0" smtClean="0"/>
              <a:t>They gave up their lives so this Gospel </a:t>
            </a:r>
            <a:r>
              <a:rPr lang="en-US" sz="3600" b="1" dirty="0" smtClean="0"/>
              <a:t>could shine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They mingled their blood, like the prophets of old.</a:t>
            </a:r>
          </a:p>
          <a:p>
            <a:r>
              <a:rPr lang="en-US" sz="3600" b="1" dirty="0" smtClean="0"/>
              <a:t>So the true Word of God could honest be told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6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Then they stoned Stephen, he preached </a:t>
            </a:r>
            <a:r>
              <a:rPr lang="en-US" sz="3600" b="1" dirty="0" smtClean="0"/>
              <a:t>against sin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He made them so angry, they dashed his head in;</a:t>
            </a:r>
          </a:p>
          <a:p>
            <a:r>
              <a:rPr lang="en-US" sz="3600" b="1" dirty="0" smtClean="0"/>
              <a:t>But he died in the Spirit, and gave up the ghost,</a:t>
            </a:r>
          </a:p>
          <a:p>
            <a:r>
              <a:rPr lang="en-US" sz="3600" b="1" dirty="0" smtClean="0"/>
              <a:t>And went to join others, in that life-giving host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6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There’s souls under the altar, crying “How long?”</a:t>
            </a:r>
          </a:p>
          <a:p>
            <a:r>
              <a:rPr lang="en-US" sz="3600" b="1" dirty="0" smtClean="0"/>
              <a:t>For the Lord to punish those who’ve done wrong;</a:t>
            </a:r>
          </a:p>
          <a:p>
            <a:r>
              <a:rPr lang="en-US" sz="3600" b="1" dirty="0" smtClean="0"/>
              <a:t>But there’s going to be more who’ll give their </a:t>
            </a:r>
            <a:r>
              <a:rPr lang="en-US" sz="3600" b="1" dirty="0" smtClean="0"/>
              <a:t>life’s blood</a:t>
            </a:r>
            <a:endParaRPr lang="en-US" sz="3600" b="1" dirty="0" smtClean="0"/>
          </a:p>
          <a:p>
            <a:r>
              <a:rPr lang="en-US" sz="3600" b="1" dirty="0" smtClean="0"/>
              <a:t>For this Holy Ghost Gospel and its crimson flood.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2669</TotalTime>
  <Words>223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91</cp:revision>
  <dcterms:created xsi:type="dcterms:W3CDTF">2010-08-26T04:29:37Z</dcterms:created>
  <dcterms:modified xsi:type="dcterms:W3CDTF">2010-08-28T02:51:30Z</dcterms:modified>
</cp:coreProperties>
</file>