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 autoAdjust="0"/>
    <p:restoredTop sz="94660"/>
  </p:normalViewPr>
  <p:slideViewPr>
    <p:cSldViewPr>
      <p:cViewPr varScale="1">
        <p:scale>
          <a:sx n="69" d="100"/>
          <a:sy n="69" d="100"/>
        </p:scale>
        <p:origin x="17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3048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96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HOLY, HOLY, </a:t>
            </a:r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HOLY</a:t>
            </a:r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GB" sz="3600" b="1" dirty="0"/>
              <a:t>Holy, holy, holy,</a:t>
            </a:r>
          </a:p>
          <a:p>
            <a:r>
              <a:rPr lang="en-GB" sz="3600" b="1" dirty="0"/>
              <a:t>Lord God Almighty!</a:t>
            </a:r>
          </a:p>
          <a:p>
            <a:r>
              <a:rPr lang="en-GB" sz="3600" b="1" dirty="0"/>
              <a:t>Early in the morning</a:t>
            </a:r>
          </a:p>
          <a:p>
            <a:r>
              <a:rPr lang="en-GB" sz="3600" b="1" dirty="0"/>
              <a:t>My song shall rise to Thee.</a:t>
            </a:r>
          </a:p>
          <a:p>
            <a:r>
              <a:rPr lang="en-GB" sz="3600" b="1" dirty="0"/>
              <a:t>Holy, holy, holy!</a:t>
            </a:r>
          </a:p>
          <a:p>
            <a:r>
              <a:rPr lang="en-GB" sz="3600" b="1" dirty="0"/>
              <a:t>Merciful and mighty!</a:t>
            </a:r>
          </a:p>
          <a:p>
            <a:r>
              <a:rPr lang="en-GB" sz="3600" b="1" dirty="0"/>
              <a:t>God in three Persons,</a:t>
            </a:r>
          </a:p>
          <a:p>
            <a:r>
              <a:rPr lang="en-GB" sz="3600" b="1" dirty="0"/>
              <a:t>Blessed Unity! 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13064" y="99059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Holy, holy, holy!</a:t>
            </a:r>
          </a:p>
          <a:p>
            <a:r>
              <a:rPr lang="en-GB" sz="3600" b="1" dirty="0"/>
              <a:t>All the saints adore Thee,</a:t>
            </a:r>
          </a:p>
          <a:p>
            <a:r>
              <a:rPr lang="en-GB" sz="3600" b="1" dirty="0"/>
              <a:t>Casting down their golden crowns</a:t>
            </a:r>
          </a:p>
          <a:p>
            <a:r>
              <a:rPr lang="en-GB" sz="3600" b="1" dirty="0"/>
              <a:t>Around the glassy sea;</a:t>
            </a:r>
          </a:p>
          <a:p>
            <a:r>
              <a:rPr lang="en-GB" sz="3600" b="1" dirty="0"/>
              <a:t>Cherubim and seraphim</a:t>
            </a:r>
          </a:p>
          <a:p>
            <a:r>
              <a:rPr lang="en-GB" sz="3600" b="1" dirty="0"/>
              <a:t>Falling down before Thee,</a:t>
            </a:r>
          </a:p>
          <a:p>
            <a:r>
              <a:rPr lang="en-GB" sz="3600" b="1" dirty="0"/>
              <a:t>Which wert, and art,</a:t>
            </a:r>
          </a:p>
          <a:p>
            <a:r>
              <a:rPr lang="en-GB" sz="3600" b="1" dirty="0"/>
              <a:t>And evermore shall be. 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71851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13064" y="99059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Holy, holy, holy!</a:t>
            </a:r>
          </a:p>
          <a:p>
            <a:r>
              <a:rPr lang="en-GB" sz="3600" b="1" dirty="0"/>
              <a:t>Though the darkness hide Thee,</a:t>
            </a:r>
          </a:p>
          <a:p>
            <a:r>
              <a:rPr lang="en-GB" sz="3600" b="1" dirty="0"/>
              <a:t>Though the eye of sinful man</a:t>
            </a:r>
          </a:p>
          <a:p>
            <a:r>
              <a:rPr lang="en-GB" sz="3600" b="1" dirty="0"/>
              <a:t>Thy glory may not see.</a:t>
            </a:r>
          </a:p>
          <a:p>
            <a:r>
              <a:rPr lang="en-GB" sz="3600" b="1" dirty="0"/>
              <a:t>Only Thou art holy;</a:t>
            </a:r>
          </a:p>
          <a:p>
            <a:r>
              <a:rPr lang="en-GB" sz="3600" b="1" dirty="0"/>
              <a:t>There is none beside Thee</a:t>
            </a:r>
          </a:p>
          <a:p>
            <a:r>
              <a:rPr lang="en-GB" sz="3600" b="1" dirty="0"/>
              <a:t>Perfect in power,</a:t>
            </a:r>
          </a:p>
          <a:p>
            <a:r>
              <a:rPr lang="en-GB" sz="3600" b="1" dirty="0"/>
              <a:t>In love, in purity. 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8274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13064" y="99059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Holy, holy, holy!</a:t>
            </a:r>
          </a:p>
          <a:p>
            <a:r>
              <a:rPr lang="en-GB" sz="3600" b="1" dirty="0"/>
              <a:t>Lord God Almighty!</a:t>
            </a:r>
          </a:p>
          <a:p>
            <a:r>
              <a:rPr lang="en-GB" sz="3600" b="1" dirty="0"/>
              <a:t>All Thy works shall praise Thy name</a:t>
            </a:r>
          </a:p>
          <a:p>
            <a:r>
              <a:rPr lang="en-GB" sz="3600" b="1" dirty="0"/>
              <a:t>In earth, and sky, and sea.</a:t>
            </a:r>
          </a:p>
          <a:p>
            <a:r>
              <a:rPr lang="en-GB" sz="3600" b="1" dirty="0"/>
              <a:t>Holy, holy, holy!</a:t>
            </a:r>
          </a:p>
          <a:p>
            <a:r>
              <a:rPr lang="en-GB" sz="3600" b="1" dirty="0"/>
              <a:t>Merciful and mighty!</a:t>
            </a:r>
          </a:p>
          <a:p>
            <a:r>
              <a:rPr lang="en-GB" sz="3600" b="1" dirty="0"/>
              <a:t>God in three Persons,</a:t>
            </a:r>
          </a:p>
          <a:p>
            <a:r>
              <a:rPr lang="en-GB" sz="3600" b="1" dirty="0"/>
              <a:t>Blessed </a:t>
            </a:r>
            <a:r>
              <a:rPr lang="en-GB" sz="3600" b="1" dirty="0" smtClean="0"/>
              <a:t>Unity.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40652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2664</TotalTime>
  <Words>175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91</cp:revision>
  <dcterms:created xsi:type="dcterms:W3CDTF">2010-08-26T04:29:37Z</dcterms:created>
  <dcterms:modified xsi:type="dcterms:W3CDTF">2018-05-27T09:39:29Z</dcterms:modified>
</cp:coreProperties>
</file>