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504885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97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THIS WORLD CAN’T HOLD ME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This old world can never hold me,</a:t>
            </a:r>
          </a:p>
          <a:p>
            <a:r>
              <a:rPr lang="en-US" sz="3600" b="1" dirty="0" smtClean="0"/>
              <a:t>Any moment I’ll be gone,</a:t>
            </a:r>
          </a:p>
          <a:p>
            <a:r>
              <a:rPr lang="en-US" sz="3600" b="1" dirty="0" smtClean="0"/>
              <a:t>For I’ve made my consecration,</a:t>
            </a:r>
          </a:p>
          <a:p>
            <a:r>
              <a:rPr lang="en-US" sz="3600" b="1" dirty="0" smtClean="0"/>
              <a:t>And I have the wedding garment on.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2661</TotalTime>
  <Words>35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91</cp:revision>
  <dcterms:created xsi:type="dcterms:W3CDTF">2010-08-26T04:29:37Z</dcterms:created>
  <dcterms:modified xsi:type="dcterms:W3CDTF">2010-08-28T02:54:44Z</dcterms:modified>
</cp:coreProperties>
</file>