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1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504885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98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OUR LORD’S RETURN</a:t>
            </a:r>
          </a:p>
          <a:p>
            <a:pPr algn="ctr"/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 dirty="0" smtClean="0"/>
              <a:t>I am watching for the coming of the </a:t>
            </a:r>
            <a:r>
              <a:rPr lang="en-US" sz="3600" b="1" dirty="0" smtClean="0"/>
              <a:t>glad millennial </a:t>
            </a:r>
            <a:r>
              <a:rPr lang="en-US" sz="3600" b="1" dirty="0" smtClean="0"/>
              <a:t>day,</a:t>
            </a:r>
          </a:p>
          <a:p>
            <a:r>
              <a:rPr lang="en-US" sz="3600" b="1" dirty="0" smtClean="0"/>
              <a:t>When our blessed Lord shall come and </a:t>
            </a:r>
            <a:r>
              <a:rPr lang="en-US" sz="3600" b="1" dirty="0" smtClean="0"/>
              <a:t>catch His </a:t>
            </a:r>
            <a:r>
              <a:rPr lang="en-US" sz="3600" b="1" dirty="0" smtClean="0"/>
              <a:t>waiting Bride away;</a:t>
            </a:r>
          </a:p>
          <a:p>
            <a:r>
              <a:rPr lang="en-US" sz="3600" b="1" dirty="0" smtClean="0"/>
              <a:t>Oh! My heart is filled with rapture as I </a:t>
            </a:r>
            <a:r>
              <a:rPr lang="en-US" sz="3600" b="1" dirty="0" smtClean="0"/>
              <a:t>labor, watch </a:t>
            </a:r>
            <a:r>
              <a:rPr lang="en-US" sz="3600" b="1" dirty="0" smtClean="0"/>
              <a:t>and pray,</a:t>
            </a:r>
          </a:p>
          <a:p>
            <a:r>
              <a:rPr lang="en-US" sz="3600" b="1" dirty="0" smtClean="0"/>
              <a:t>For our Lord is coming back to earth again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" y="107948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Oh! Our Lord is coming back to earth again,</a:t>
            </a:r>
          </a:p>
          <a:p>
            <a:r>
              <a:rPr lang="en-US" sz="3600" b="1" dirty="0" smtClean="0"/>
              <a:t>Yes, our Lord is coming back to earth again,</a:t>
            </a:r>
          </a:p>
          <a:p>
            <a:r>
              <a:rPr lang="en-US" sz="3600" b="1" dirty="0" smtClean="0"/>
              <a:t>Satan will be bound a thousand years, </a:t>
            </a:r>
            <a:r>
              <a:rPr lang="en-US" sz="3600" b="1" dirty="0" smtClean="0"/>
              <a:t>we’ll have </a:t>
            </a:r>
            <a:r>
              <a:rPr lang="en-US" sz="3600" b="1" dirty="0" smtClean="0"/>
              <a:t>no tempter then,</a:t>
            </a:r>
          </a:p>
          <a:p>
            <a:r>
              <a:rPr lang="en-US" sz="3600" b="1" dirty="0" smtClean="0"/>
              <a:t>After Jesus shall come back to earth again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176278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Jesus’ coming back will be the answer </a:t>
            </a:r>
            <a:r>
              <a:rPr lang="en-US" sz="3600" b="1" dirty="0" smtClean="0"/>
              <a:t>to earth’s </a:t>
            </a:r>
            <a:r>
              <a:rPr lang="en-US" sz="3600" b="1" dirty="0" err="1" smtClean="0"/>
              <a:t>sorr’wing</a:t>
            </a:r>
            <a:r>
              <a:rPr lang="en-US" sz="3600" b="1" dirty="0" smtClean="0"/>
              <a:t> cry,</a:t>
            </a:r>
          </a:p>
          <a:p>
            <a:r>
              <a:rPr lang="en-US" sz="3600" b="1" dirty="0" smtClean="0"/>
              <a:t>For the knowledge of the Lord shall fill </a:t>
            </a:r>
            <a:r>
              <a:rPr lang="en-US" sz="3600" b="1" dirty="0" smtClean="0"/>
              <a:t>the earth </a:t>
            </a:r>
            <a:r>
              <a:rPr lang="en-US" sz="3600" b="1" dirty="0" smtClean="0"/>
              <a:t>and sea and sky;</a:t>
            </a:r>
          </a:p>
          <a:p>
            <a:r>
              <a:rPr lang="en-US" sz="3600" b="1" dirty="0" smtClean="0"/>
              <a:t>God shall take away all sickness and </a:t>
            </a:r>
            <a:r>
              <a:rPr lang="en-US" sz="3600" b="1" dirty="0" smtClean="0"/>
              <a:t>the </a:t>
            </a:r>
            <a:r>
              <a:rPr lang="en-US" sz="3600" b="1" dirty="0" err="1" smtClean="0"/>
              <a:t>suff’rer’s</a:t>
            </a:r>
            <a:r>
              <a:rPr lang="en-US" sz="3600" b="1" dirty="0" smtClean="0"/>
              <a:t> </a:t>
            </a:r>
            <a:r>
              <a:rPr lang="en-US" sz="3600" b="1" dirty="0" smtClean="0"/>
              <a:t>tears will dry,</a:t>
            </a:r>
          </a:p>
          <a:p>
            <a:r>
              <a:rPr lang="en-US" sz="3600" b="1" dirty="0" smtClean="0"/>
              <a:t>When our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shall come back to </a:t>
            </a:r>
            <a:r>
              <a:rPr lang="en-US" sz="3600" b="1" dirty="0" smtClean="0"/>
              <a:t>earth again.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8966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Yes, the ransomed of the Lord shall come </a:t>
            </a:r>
            <a:r>
              <a:rPr lang="en-US" sz="3600" b="1" dirty="0" smtClean="0"/>
              <a:t>to Zion </a:t>
            </a:r>
            <a:r>
              <a:rPr lang="en-US" sz="3600" b="1" dirty="0" smtClean="0"/>
              <a:t>then with joy,</a:t>
            </a:r>
          </a:p>
          <a:p>
            <a:r>
              <a:rPr lang="en-US" sz="3600" b="1" dirty="0" smtClean="0"/>
              <a:t>And in all His holy mountain nothing hurts </a:t>
            </a:r>
            <a:r>
              <a:rPr lang="en-US" sz="3600" b="1" dirty="0" smtClean="0"/>
              <a:t>or shall </a:t>
            </a:r>
            <a:r>
              <a:rPr lang="en-US" sz="3600" b="1" dirty="0" smtClean="0"/>
              <a:t>destroy;</a:t>
            </a:r>
          </a:p>
          <a:p>
            <a:r>
              <a:rPr lang="en-US" sz="3600" b="1" dirty="0" smtClean="0"/>
              <a:t>Perfect peace shall reign in every heart, </a:t>
            </a:r>
            <a:r>
              <a:rPr lang="en-US" sz="3600" b="1" dirty="0" smtClean="0"/>
              <a:t>and love </a:t>
            </a:r>
            <a:r>
              <a:rPr lang="en-US" sz="3600" b="1" dirty="0" smtClean="0"/>
              <a:t>without alloy,</a:t>
            </a:r>
          </a:p>
          <a:p>
            <a:r>
              <a:rPr lang="en-US" sz="3600" b="1" dirty="0" smtClean="0"/>
              <a:t>After Jesus shall come back to earth again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8966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Then the sin and sorrow, pain and death of </a:t>
            </a:r>
            <a:r>
              <a:rPr lang="en-US" sz="3600" b="1" dirty="0" smtClean="0"/>
              <a:t>this dark </a:t>
            </a:r>
            <a:r>
              <a:rPr lang="en-US" sz="3600" b="1" dirty="0" smtClean="0"/>
              <a:t>world shall cease,</a:t>
            </a:r>
          </a:p>
          <a:p>
            <a:r>
              <a:rPr lang="en-US" sz="3600" b="1" dirty="0" smtClean="0"/>
              <a:t>In a glorious reign with Jesus of a </a:t>
            </a:r>
            <a:r>
              <a:rPr lang="en-US" sz="3600" b="1" dirty="0" smtClean="0"/>
              <a:t>thousand years </a:t>
            </a:r>
            <a:r>
              <a:rPr lang="en-US" sz="3600" b="1" dirty="0" smtClean="0"/>
              <a:t>of peace;</a:t>
            </a:r>
          </a:p>
          <a:p>
            <a:r>
              <a:rPr lang="en-US" sz="3600" b="1" dirty="0" smtClean="0"/>
              <a:t>All the earth is groaning, crying for that day </a:t>
            </a:r>
            <a:r>
              <a:rPr lang="en-US" sz="3600" b="1" dirty="0" smtClean="0"/>
              <a:t>of sweet </a:t>
            </a:r>
            <a:r>
              <a:rPr lang="en-US" sz="3600" b="1" dirty="0" smtClean="0"/>
              <a:t>release,</a:t>
            </a:r>
          </a:p>
          <a:p>
            <a:r>
              <a:rPr lang="en-US" sz="3600" b="1" dirty="0" smtClean="0"/>
              <a:t>For our Jesus to come back to earth again.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2676</TotalTime>
  <Words>255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92</cp:revision>
  <dcterms:created xsi:type="dcterms:W3CDTF">2010-08-26T04:29:37Z</dcterms:created>
  <dcterms:modified xsi:type="dcterms:W3CDTF">2010-08-28T02:58:22Z</dcterms:modified>
</cp:coreProperties>
</file>