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504885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99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 SHALL KNOW HIM</a:t>
            </a:r>
          </a:p>
          <a:p>
            <a:r>
              <a:rPr lang="en-US" sz="3600" b="1" dirty="0" smtClean="0"/>
              <a:t>Standing somewhere in the shadows you’ll find Jesus,</a:t>
            </a:r>
          </a:p>
          <a:p>
            <a:r>
              <a:rPr lang="en-US" sz="3600" b="1" dirty="0" smtClean="0"/>
              <a:t>He’s the One who always cares and</a:t>
            </a:r>
          </a:p>
          <a:p>
            <a:r>
              <a:rPr lang="en-US" sz="3600" b="1" dirty="0" smtClean="0"/>
              <a:t>understands;</a:t>
            </a:r>
          </a:p>
          <a:p>
            <a:r>
              <a:rPr lang="en-US" sz="3600" b="1" dirty="0" smtClean="0"/>
              <a:t>Standing somewhere in the shadows you will find Him,</a:t>
            </a:r>
          </a:p>
          <a:p>
            <a:r>
              <a:rPr lang="en-US" sz="3600" b="1" dirty="0" smtClean="0"/>
              <a:t>And you’ll know Him by the nail prints in His hands.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079480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  <a:endParaRPr lang="en-US" sz="4000" b="1" dirty="0" smtClean="0"/>
          </a:p>
          <a:p>
            <a:r>
              <a:rPr lang="en-US" sz="4000" b="1" dirty="0" smtClean="0"/>
              <a:t>I shall know Him, I shall know Him,</a:t>
            </a:r>
          </a:p>
          <a:p>
            <a:r>
              <a:rPr lang="en-US" sz="4000" b="1" dirty="0" smtClean="0"/>
              <a:t>As redeemed by His side I shall stand;</a:t>
            </a:r>
          </a:p>
          <a:p>
            <a:r>
              <a:rPr lang="en-US" sz="4000" b="1" dirty="0" smtClean="0"/>
              <a:t>I shall know Him, I shall know Him</a:t>
            </a:r>
          </a:p>
          <a:p>
            <a:r>
              <a:rPr lang="en-US" sz="4000" b="1" dirty="0" smtClean="0"/>
              <a:t>By the prints of the nails in His hands.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2679</TotalTime>
  <Words>85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94</cp:revision>
  <dcterms:created xsi:type="dcterms:W3CDTF">2010-08-26T04:29:37Z</dcterms:created>
  <dcterms:modified xsi:type="dcterms:W3CDTF">2018-09-09T09:12:41Z</dcterms:modified>
</cp:coreProperties>
</file>