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2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54076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My </a:t>
            </a:r>
            <a:r>
              <a:rPr lang="en-US" sz="3600" b="1" dirty="0" smtClean="0"/>
              <a:t>Boat of life sails on in trouble seas,</a:t>
            </a:r>
          </a:p>
          <a:p>
            <a:r>
              <a:rPr lang="en-US" sz="3600" b="1" dirty="0" smtClean="0"/>
              <a:t>Everyday there’s wind in my sail,</a:t>
            </a:r>
          </a:p>
          <a:p>
            <a:r>
              <a:rPr lang="en-US" sz="3600" b="1" dirty="0" smtClean="0"/>
              <a:t>But I have a friend who watches over me</a:t>
            </a:r>
          </a:p>
          <a:p>
            <a:r>
              <a:rPr lang="en-US" sz="3600" b="1" dirty="0" smtClean="0"/>
              <a:t>When the breeze turns in through again.</a:t>
            </a:r>
            <a:endParaRPr lang="en-US" sz="3600" b="1" dirty="0" smtClean="0"/>
          </a:p>
          <a:p>
            <a:endParaRPr lang="en-US" sz="3600" b="1" dirty="0" smtClean="0"/>
          </a:p>
          <a:p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3600" b="1" u="sng" dirty="0" smtClean="0"/>
          </a:p>
          <a:p>
            <a:pPr algn="ctr"/>
            <a:r>
              <a:rPr lang="en-GB" sz="3600" b="1" u="sng" dirty="0" smtClean="0"/>
              <a:t>I KNOW THE MASTER OF THE WIND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23878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I know the master of the wind</a:t>
            </a:r>
          </a:p>
          <a:p>
            <a:r>
              <a:rPr lang="en-US" sz="3600" b="1" dirty="0" smtClean="0"/>
              <a:t>I know the maker of the rain</a:t>
            </a:r>
          </a:p>
          <a:p>
            <a:r>
              <a:rPr lang="en-US" sz="3600" b="1" dirty="0" smtClean="0"/>
              <a:t>He can calm the storm and </a:t>
            </a:r>
          </a:p>
          <a:p>
            <a:r>
              <a:rPr lang="en-US" sz="3600" b="1" dirty="0" smtClean="0"/>
              <a:t>Make the sun shine again</a:t>
            </a:r>
          </a:p>
          <a:p>
            <a:r>
              <a:rPr lang="en-US" sz="3600" b="1" dirty="0" smtClean="0"/>
              <a:t>I know the master of the wind. 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Sometimes I soar like an eagle</a:t>
            </a:r>
          </a:p>
          <a:p>
            <a:r>
              <a:rPr lang="en-US" sz="3600" b="1" dirty="0" smtClean="0"/>
              <a:t>To the height</a:t>
            </a:r>
          </a:p>
          <a:p>
            <a:r>
              <a:rPr lang="en-US" sz="3600" b="1" dirty="0" smtClean="0"/>
              <a:t>A mighty peace in my soul</a:t>
            </a:r>
          </a:p>
          <a:p>
            <a:r>
              <a:rPr lang="en-US" sz="3600" b="1" dirty="0" smtClean="0"/>
              <a:t>Can be felt,</a:t>
            </a:r>
          </a:p>
          <a:p>
            <a:r>
              <a:rPr lang="en-US" sz="3600" b="1" dirty="0" smtClean="0"/>
              <a:t>And I expect the storm may drive</a:t>
            </a:r>
          </a:p>
          <a:p>
            <a:r>
              <a:rPr lang="en-US" sz="3600" b="1" dirty="0" smtClean="0"/>
              <a:t>Me from the height</a:t>
            </a:r>
          </a:p>
          <a:p>
            <a:r>
              <a:rPr lang="en-US" sz="3600" b="1" dirty="0" smtClean="0"/>
              <a:t>It may bring me low, it’ll never</a:t>
            </a:r>
          </a:p>
          <a:p>
            <a:r>
              <a:rPr lang="en-US" sz="3600" b="1" dirty="0" smtClean="0"/>
              <a:t>Bring me down.</a:t>
            </a:r>
            <a:endParaRPr lang="en-US" sz="3600" b="1" dirty="0" smtClean="0"/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5627</TotalTime>
  <Words>117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204</cp:revision>
  <dcterms:created xsi:type="dcterms:W3CDTF">2010-08-26T04:29:37Z</dcterms:created>
  <dcterms:modified xsi:type="dcterms:W3CDTF">2011-02-06T05:37:24Z</dcterms:modified>
</cp:coreProperties>
</file>