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38848"/>
            <a:ext cx="944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Holy words long preserved</a:t>
            </a:r>
          </a:p>
          <a:p>
            <a:r>
              <a:rPr lang="en-US" sz="4000" b="1" dirty="0" smtClean="0"/>
              <a:t>For our walk in this world</a:t>
            </a:r>
          </a:p>
          <a:p>
            <a:r>
              <a:rPr lang="en-US" sz="4000" b="1" dirty="0" smtClean="0"/>
              <a:t>They resound with God’s own heart</a:t>
            </a:r>
          </a:p>
          <a:p>
            <a:r>
              <a:rPr lang="en-US" sz="4000" b="1" dirty="0" smtClean="0"/>
              <a:t>O let the word of God impart</a:t>
            </a:r>
          </a:p>
          <a:p>
            <a:endParaRPr lang="en-US" sz="4000" b="1" dirty="0" smtClean="0"/>
          </a:p>
          <a:p>
            <a:endParaRPr lang="en-US" sz="4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ANCIENT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599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World of life, worlds of hope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15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71264"/>
            <a:ext cx="8915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nn-NO" sz="4000" b="1" dirty="0"/>
              <a:t>A</a:t>
            </a:r>
            <a:r>
              <a:rPr lang="nn-NO" sz="4000" b="1" dirty="0" smtClean="0"/>
              <a:t>ncient </a:t>
            </a:r>
            <a:r>
              <a:rPr lang="nn-NO" sz="4000" b="1" dirty="0"/>
              <a:t>w</a:t>
            </a:r>
            <a:r>
              <a:rPr lang="nn-NO" sz="4000" b="1" dirty="0" smtClean="0"/>
              <a:t>ords </a:t>
            </a:r>
            <a:r>
              <a:rPr lang="en-US" sz="4000" b="1" dirty="0" smtClean="0"/>
              <a:t>ever true</a:t>
            </a:r>
          </a:p>
          <a:p>
            <a:r>
              <a:rPr lang="en-US" sz="4000" b="1" dirty="0" smtClean="0"/>
              <a:t>Changing me and changing you</a:t>
            </a:r>
          </a:p>
          <a:p>
            <a:r>
              <a:rPr lang="en-US" sz="4000" b="1" dirty="0" smtClean="0"/>
              <a:t>We have come with open hearts</a:t>
            </a:r>
          </a:p>
          <a:p>
            <a:r>
              <a:rPr lang="en-US" sz="4000" b="1" dirty="0" smtClean="0"/>
              <a:t>O let the ancient words impart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599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Holy words of our faith</a:t>
            </a:r>
          </a:p>
          <a:p>
            <a:r>
              <a:rPr lang="en-US" sz="4000" b="1" dirty="0" smtClean="0"/>
              <a:t>Handed down to this age</a:t>
            </a:r>
          </a:p>
          <a:p>
            <a:r>
              <a:rPr lang="en-US" sz="4000" b="1" dirty="0" smtClean="0"/>
              <a:t>Came to us through sacrifice</a:t>
            </a:r>
          </a:p>
          <a:p>
            <a:r>
              <a:rPr lang="en-US" sz="4000" b="1" dirty="0" smtClean="0"/>
              <a:t>O heed the faithful words of Christ</a:t>
            </a:r>
          </a:p>
          <a:p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599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Holy Words long preserved</a:t>
            </a:r>
          </a:p>
          <a:p>
            <a:r>
              <a:rPr lang="en-US" sz="4000" b="1" dirty="0"/>
              <a:t>For our walk in this world</a:t>
            </a:r>
          </a:p>
          <a:p>
            <a:r>
              <a:rPr lang="en-US" sz="4000" b="1" dirty="0"/>
              <a:t>They resound with God’s own heart</a:t>
            </a:r>
          </a:p>
          <a:p>
            <a:r>
              <a:rPr lang="en-US" sz="4000" b="1" dirty="0" smtClean="0"/>
              <a:t>Oh </a:t>
            </a:r>
            <a:r>
              <a:rPr lang="en-US" sz="4000" b="1" dirty="0"/>
              <a:t>let the </a:t>
            </a:r>
            <a:r>
              <a:rPr lang="en-US" sz="4000" b="1" dirty="0" smtClean="0"/>
              <a:t>ancient words impart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904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5637</TotalTime>
  <Words>98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207</cp:revision>
  <dcterms:created xsi:type="dcterms:W3CDTF">2010-08-26T04:29:37Z</dcterms:created>
  <dcterms:modified xsi:type="dcterms:W3CDTF">2019-07-21T09:57:40Z</dcterms:modified>
</cp:coreProperties>
</file>