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54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Amid the trials that I meet,</a:t>
            </a:r>
          </a:p>
          <a:p>
            <a:r>
              <a:rPr lang="en-US" sz="3600" b="1" dirty="0" smtClean="0"/>
              <a:t>Amid the thorns that piece my feet</a:t>
            </a:r>
          </a:p>
          <a:p>
            <a:r>
              <a:rPr lang="en-US" sz="3600" b="1" dirty="0" smtClean="0"/>
              <a:t>One thought remain supremely sweet</a:t>
            </a:r>
          </a:p>
          <a:p>
            <a:r>
              <a:rPr lang="en-US" sz="3600" b="1" dirty="0" smtClean="0"/>
              <a:t>Thou </a:t>
            </a:r>
            <a:r>
              <a:rPr lang="en-US" sz="3600" b="1" dirty="0" err="1" smtClean="0"/>
              <a:t>thinkest</a:t>
            </a:r>
            <a:r>
              <a:rPr lang="en-US" sz="3600" b="1" dirty="0" smtClean="0"/>
              <a:t> of me!</a:t>
            </a:r>
          </a:p>
          <a:p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THOU THINKEST LORD OF ME!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23878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Thou </a:t>
            </a:r>
            <a:r>
              <a:rPr lang="en-US" sz="3600" b="1" dirty="0" err="1" smtClean="0"/>
              <a:t>thinkest</a:t>
            </a:r>
            <a:r>
              <a:rPr lang="en-US" sz="3600" b="1" dirty="0" smtClean="0"/>
              <a:t> Lord of me!</a:t>
            </a:r>
          </a:p>
          <a:p>
            <a:r>
              <a:rPr lang="en-US" sz="3600" b="1" dirty="0" smtClean="0"/>
              <a:t>Thou </a:t>
            </a:r>
            <a:r>
              <a:rPr lang="en-US" sz="3600" b="1" dirty="0" err="1" smtClean="0"/>
              <a:t>thinkest</a:t>
            </a:r>
            <a:r>
              <a:rPr lang="en-US" sz="3600" b="1" dirty="0" smtClean="0"/>
              <a:t> Lord of me!</a:t>
            </a:r>
          </a:p>
          <a:p>
            <a:r>
              <a:rPr lang="en-US" sz="3600" b="1" dirty="0" smtClean="0"/>
              <a:t>What need I fear when Thou art near,</a:t>
            </a:r>
          </a:p>
          <a:p>
            <a:r>
              <a:rPr lang="en-US" sz="3600" b="1" dirty="0" smtClean="0"/>
              <a:t>And </a:t>
            </a:r>
            <a:r>
              <a:rPr lang="en-US" sz="3600" b="1" dirty="0" err="1" smtClean="0"/>
              <a:t>thinkest</a:t>
            </a:r>
            <a:r>
              <a:rPr lang="en-US" sz="3600" b="1" dirty="0" smtClean="0"/>
              <a:t>, Lord of me</a:t>
            </a:r>
            <a:r>
              <a:rPr lang="en-US" sz="3600" b="1" dirty="0" smtClean="0"/>
              <a:t>.</a:t>
            </a:r>
          </a:p>
          <a:p>
            <a:endParaRPr lang="en-US" sz="3600" b="1" dirty="0" smtClean="0"/>
          </a:p>
          <a:p>
            <a:r>
              <a:rPr lang="en-US" sz="3600" b="1" dirty="0" err="1" smtClean="0"/>
              <a:t>Obong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Kekeremi</a:t>
            </a:r>
            <a:r>
              <a:rPr lang="en-US" sz="3600" b="1" dirty="0" smtClean="0"/>
              <a:t> (2x)</a:t>
            </a:r>
          </a:p>
          <a:p>
            <a:r>
              <a:rPr lang="en-US" sz="3600" b="1" dirty="0" smtClean="0"/>
              <a:t>Mme </a:t>
            </a:r>
            <a:r>
              <a:rPr lang="en-US" sz="3600" b="1" dirty="0" err="1" smtClean="0"/>
              <a:t>nsuto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ndik</a:t>
            </a:r>
            <a:endParaRPr lang="en-US" sz="3600" b="1" dirty="0" smtClean="0"/>
          </a:p>
          <a:p>
            <a:r>
              <a:rPr lang="en-US" sz="3600" b="1" dirty="0" smtClean="0"/>
              <a:t>Edi </a:t>
            </a:r>
            <a:r>
              <a:rPr lang="en-US" sz="3600" b="1" dirty="0" err="1" smtClean="0"/>
              <a:t>nnam</a:t>
            </a:r>
            <a:r>
              <a:rPr lang="en-US" sz="3600" b="1" dirty="0" smtClean="0"/>
              <a:t> mi me</a:t>
            </a:r>
          </a:p>
          <a:p>
            <a:r>
              <a:rPr lang="en-US" sz="3600" b="1" dirty="0" err="1" smtClean="0"/>
              <a:t>Sia</a:t>
            </a:r>
            <a:r>
              <a:rPr lang="en-US" sz="3600" b="1" dirty="0" smtClean="0"/>
              <a:t>(</a:t>
            </a:r>
            <a:r>
              <a:rPr lang="en-US" sz="3600" b="1" dirty="0" err="1" smtClean="0"/>
              <a:t>obong</a:t>
            </a:r>
            <a:r>
              <a:rPr lang="en-US" sz="3600" b="1" dirty="0" smtClean="0"/>
              <a:t>) </a:t>
            </a:r>
            <a:r>
              <a:rPr lang="en-US" sz="3600" b="1" dirty="0" err="1" smtClean="0"/>
              <a:t>afo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kekere</a:t>
            </a:r>
            <a:r>
              <a:rPr lang="en-US" sz="3600" b="1" smtClean="0"/>
              <a:t> mi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cares of life come thronging fast</a:t>
            </a:r>
          </a:p>
          <a:p>
            <a:r>
              <a:rPr lang="en-US" sz="3600" b="1" dirty="0" smtClean="0"/>
              <a:t>Up-on my soul their shad-</a:t>
            </a:r>
            <a:r>
              <a:rPr lang="en-US" sz="3600" b="1" dirty="0" err="1" smtClean="0"/>
              <a:t>dows</a:t>
            </a:r>
            <a:r>
              <a:rPr lang="en-US" sz="3600" b="1" dirty="0" smtClean="0"/>
              <a:t> cast;</a:t>
            </a:r>
          </a:p>
          <a:p>
            <a:r>
              <a:rPr lang="en-US" sz="3600" b="1" dirty="0" smtClean="0"/>
              <a:t>Their gloom reminds my heart at last</a:t>
            </a:r>
          </a:p>
          <a:p>
            <a:r>
              <a:rPr lang="en-US" sz="3600" b="1" dirty="0" smtClean="0"/>
              <a:t>Thou </a:t>
            </a:r>
            <a:r>
              <a:rPr lang="en-US" sz="3600" b="1" dirty="0" err="1" smtClean="0"/>
              <a:t>thinkest</a:t>
            </a:r>
            <a:r>
              <a:rPr lang="en-US" sz="3600" b="1" dirty="0" smtClean="0"/>
              <a:t>, Lord of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Let shadows come, let shadows go,</a:t>
            </a:r>
          </a:p>
          <a:p>
            <a:r>
              <a:rPr lang="en-US" sz="3600" b="1" dirty="0" smtClean="0"/>
              <a:t>Let life be bright, or dark with woe,</a:t>
            </a:r>
          </a:p>
          <a:p>
            <a:r>
              <a:rPr lang="en-US" sz="3600" b="1" dirty="0" smtClean="0"/>
              <a:t>I am content; for this I know-</a:t>
            </a:r>
          </a:p>
          <a:p>
            <a:r>
              <a:rPr lang="en-US" sz="3600" b="1" dirty="0" smtClean="0"/>
              <a:t>Thou </a:t>
            </a:r>
            <a:r>
              <a:rPr lang="en-US" sz="3600" b="1" smtClean="0"/>
              <a:t>thinkest</a:t>
            </a:r>
            <a:r>
              <a:rPr lang="en-US" sz="3600" b="1" dirty="0" smtClean="0"/>
              <a:t>, Lord, of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5630</TotalTime>
  <Words>137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203</cp:revision>
  <dcterms:created xsi:type="dcterms:W3CDTF">2010-08-26T04:29:37Z</dcterms:created>
  <dcterms:modified xsi:type="dcterms:W3CDTF">2010-12-26T17:00:28Z</dcterms:modified>
</cp:coreProperties>
</file>