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546" autoAdjust="0"/>
    <p:restoredTop sz="94660"/>
  </p:normalViewPr>
  <p:slideViewPr>
    <p:cSldViewPr>
      <p:cViewPr>
        <p:scale>
          <a:sx n="33" d="100"/>
          <a:sy n="33" d="100"/>
        </p:scale>
        <p:origin x="-2328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54076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Mary came unto the tomb of Jesus,</a:t>
            </a:r>
          </a:p>
          <a:p>
            <a:r>
              <a:rPr lang="en-US" sz="3600" b="1" dirty="0" smtClean="0"/>
              <a:t>The stone was moved, the Lord had gone</a:t>
            </a:r>
          </a:p>
          <a:p>
            <a:r>
              <a:rPr lang="en-US" sz="3600" b="1" dirty="0" smtClean="0"/>
              <a:t>a way</a:t>
            </a:r>
          </a:p>
          <a:p>
            <a:r>
              <a:rPr lang="en-US" sz="3600" b="1" dirty="0" smtClean="0"/>
              <a:t>The Angel said, “fear not, I know who seek ye,</a:t>
            </a:r>
          </a:p>
          <a:p>
            <a:r>
              <a:rPr lang="en-US" sz="3600" b="1" dirty="0" smtClean="0"/>
              <a:t>But He is risen, “ this she heard him say.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3600" b="1" u="sng" dirty="0" smtClean="0"/>
              <a:t>GONE!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23878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Gone, the stone is rolled back</a:t>
            </a:r>
          </a:p>
          <a:p>
            <a:r>
              <a:rPr lang="en-US" sz="3600" b="1" dirty="0" smtClean="0"/>
              <a:t>Gone, the tomb is empty</a:t>
            </a:r>
          </a:p>
          <a:p>
            <a:r>
              <a:rPr lang="en-US" sz="3600" b="1" dirty="0" smtClean="0"/>
              <a:t>Gone, to sit at the father’s side,</a:t>
            </a:r>
          </a:p>
          <a:p>
            <a:r>
              <a:rPr lang="en-US" sz="3600" b="1" dirty="0" smtClean="0"/>
              <a:t>Gone, over death triumphant</a:t>
            </a:r>
          </a:p>
          <a:p>
            <a:r>
              <a:rPr lang="en-US" sz="3600" b="1" dirty="0" smtClean="0"/>
              <a:t>Gone, sin is defeated</a:t>
            </a:r>
          </a:p>
          <a:p>
            <a:r>
              <a:rPr lang="en-US" sz="3600" b="1" dirty="0" smtClean="0"/>
              <a:t>Gone, He lives forever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Friend, if you don’t know my previous </a:t>
            </a:r>
          </a:p>
          <a:p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I beg of you don’t wait too late to pray;</a:t>
            </a:r>
          </a:p>
          <a:p>
            <a:r>
              <a:rPr lang="en-US" sz="3600" b="1" dirty="0" smtClean="0"/>
              <a:t>Don’t wait until the day is all completed,</a:t>
            </a:r>
          </a:p>
          <a:p>
            <a:r>
              <a:rPr lang="en-US" sz="3600" b="1" dirty="0" smtClean="0"/>
              <a:t>Don’t wait until you hear Him say,</a:t>
            </a:r>
          </a:p>
          <a:p>
            <a:r>
              <a:rPr lang="en-US" sz="3600" b="1" dirty="0" smtClean="0"/>
              <a:t>“Too late”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5624</TotalTime>
  <Words>129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203</cp:revision>
  <dcterms:created xsi:type="dcterms:W3CDTF">2010-08-26T04:29:37Z</dcterms:created>
  <dcterms:modified xsi:type="dcterms:W3CDTF">2010-12-26T07:54:04Z</dcterms:modified>
</cp:coreProperties>
</file>