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430BFE-8E2B-460C-A7E4-A5A68A35E369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2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</a:t>
            </a:r>
            <a:r>
              <a:rPr lang="en-US" b="1"/>
              <a:t>	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b="1" u="sng" dirty="0"/>
              <a:t>BE LIFTED HIGH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81019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900" b="1" dirty="0"/>
              <a:t>Be lifted high - higher</a:t>
            </a:r>
          </a:p>
          <a:p>
            <a:pPr marL="0" indent="0">
              <a:buNone/>
            </a:pPr>
            <a:r>
              <a:rPr lang="en-US" sz="3900" b="1" dirty="0"/>
              <a:t>Be lifted high – higher</a:t>
            </a:r>
          </a:p>
          <a:p>
            <a:pPr marL="0" indent="0">
              <a:buNone/>
            </a:pPr>
            <a:r>
              <a:rPr lang="en-US" sz="3900" b="1" dirty="0"/>
              <a:t>O Lord be lifted high</a:t>
            </a:r>
          </a:p>
          <a:p>
            <a:pPr marL="0" indent="0">
              <a:buNone/>
            </a:pPr>
            <a:r>
              <a:rPr lang="en-US" sz="3900" b="1" dirty="0"/>
              <a:t>For you are only</a:t>
            </a:r>
          </a:p>
          <a:p>
            <a:pPr marL="0" indent="0">
              <a:buNone/>
            </a:pPr>
            <a:r>
              <a:rPr lang="en-US" sz="3900" b="1" dirty="0"/>
              <a:t>Righteous and wordy</a:t>
            </a:r>
          </a:p>
          <a:p>
            <a:pPr marL="0" indent="0">
              <a:buNone/>
            </a:pPr>
            <a:r>
              <a:rPr lang="en-US" sz="3900" b="1" dirty="0"/>
              <a:t>O Lord be lifted high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        BE LIFTED HIGH</vt:lpstr>
    </vt:vector>
  </TitlesOfParts>
  <Company>the word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850 AFTER ALL</dc:title>
  <dc:creator>church</dc:creator>
  <cp:lastModifiedBy>BBF</cp:lastModifiedBy>
  <cp:revision>15</cp:revision>
  <dcterms:created xsi:type="dcterms:W3CDTF">2011-02-06T15:44:09Z</dcterms:created>
  <dcterms:modified xsi:type="dcterms:W3CDTF">2019-04-13T02:14:04Z</dcterms:modified>
</cp:coreProperties>
</file>