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5" y="5254285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6" y="776292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6" y="2250280"/>
            <a:ext cx="8062912" cy="1752600"/>
          </a:xfrm>
        </p:spPr>
        <p:txBody>
          <a:bodyPr/>
          <a:lstStyle>
            <a:lvl1pPr marL="0" marR="36575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60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7/22/2018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8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11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7/22/2018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4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7/22/2018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7/22/2018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480973"/>
            <a:ext cx="4260056" cy="300831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1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6" y="703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5" y="309492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7/22/2018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73"/>
            <a:ext cx="4260056" cy="300831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5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6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7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6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3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9892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4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4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7/22/2018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1" y="6480969"/>
            <a:ext cx="4260056" cy="301752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6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7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7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7/22/2018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5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7/22/2018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8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7/22/2018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1" y="6481894"/>
            <a:ext cx="4260056" cy="300831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7/22/2018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7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9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7/22/2018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68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6" y="14072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7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6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7/22/2018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1" y="6481894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98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20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45" indent="-38403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39" indent="-285744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396" indent="-228594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-210307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160" indent="-210307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754" indent="-210307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80" indent="-210307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943" indent="-18287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537" indent="-18287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3"/>
            <a:ext cx="2209800" cy="1295399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8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76784" y="990600"/>
            <a:ext cx="8296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  <a:latin typeface="Century Gothic"/>
              </a:rPr>
              <a:t>God can do it again and again and again</a:t>
            </a:r>
          </a:p>
          <a:p>
            <a:r>
              <a:rPr lang="en-US" sz="3600" b="1" dirty="0" smtClean="0">
                <a:solidFill>
                  <a:prstClr val="white"/>
                </a:solidFill>
                <a:latin typeface="Century Gothic"/>
              </a:rPr>
              <a:t>He has done </a:t>
            </a:r>
            <a:r>
              <a:rPr lang="en-US" sz="3600" b="1" dirty="0" smtClean="0">
                <a:solidFill>
                  <a:prstClr val="white"/>
                </a:solidFill>
                <a:latin typeface="Century Gothic"/>
              </a:rPr>
              <a:t>It </a:t>
            </a:r>
            <a:r>
              <a:rPr lang="en-US" sz="3600" b="1" dirty="0" smtClean="0">
                <a:solidFill>
                  <a:prstClr val="white"/>
                </a:solidFill>
                <a:latin typeface="Century Gothic"/>
              </a:rPr>
              <a:t>before </a:t>
            </a:r>
          </a:p>
          <a:p>
            <a:r>
              <a:rPr lang="en-US" sz="3600" b="1" dirty="0" smtClean="0">
                <a:solidFill>
                  <a:prstClr val="white"/>
                </a:solidFill>
                <a:latin typeface="Century Gothic"/>
              </a:rPr>
              <a:t>He will do it again</a:t>
            </a:r>
          </a:p>
          <a:p>
            <a:r>
              <a:rPr lang="en-US" sz="3600" b="1" dirty="0" smtClean="0">
                <a:solidFill>
                  <a:prstClr val="white"/>
                </a:solidFill>
                <a:latin typeface="Century Gothic"/>
              </a:rPr>
              <a:t>He’s the same yesterday and today and forever </a:t>
            </a:r>
          </a:p>
          <a:p>
            <a:r>
              <a:rPr lang="en-US" sz="3600" b="1" dirty="0" smtClean="0">
                <a:solidFill>
                  <a:prstClr val="white"/>
                </a:solidFill>
                <a:latin typeface="Century Gothic"/>
              </a:rPr>
              <a:t>There’s no reason to doubt He can do it again</a:t>
            </a:r>
            <a:endParaRPr lang="en-US" sz="3600" b="1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396240" y="3442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solidFill>
                  <a:prstClr val="white"/>
                </a:solidFill>
                <a:latin typeface="Arial Black" pitchFamily="34" charset="0"/>
                <a:cs typeface="Times New Roman" pitchFamily="18" charset="0"/>
              </a:rPr>
              <a:t>GOD CAN DO IT AGAIN</a:t>
            </a:r>
            <a:endParaRPr lang="nn-NO" sz="3600" b="1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631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BBF</dc:creator>
  <cp:lastModifiedBy>BBF</cp:lastModifiedBy>
  <cp:revision>2</cp:revision>
  <dcterms:created xsi:type="dcterms:W3CDTF">2018-07-22T08:25:36Z</dcterms:created>
  <dcterms:modified xsi:type="dcterms:W3CDTF">2018-07-22T09:34:34Z</dcterms:modified>
</cp:coreProperties>
</file>