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5" y="5254285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6" y="776292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6" y="2250280"/>
            <a:ext cx="8062912" cy="1752600"/>
          </a:xfrm>
        </p:spPr>
        <p:txBody>
          <a:bodyPr/>
          <a:lstStyle>
            <a:lvl1pPr marL="0" marR="36575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60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8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11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480973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1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6" y="703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5" y="30949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73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5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6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7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6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3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989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4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4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1" y="6480969"/>
            <a:ext cx="4260056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6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7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7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5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1" y="6481894"/>
            <a:ext cx="4260056" cy="300831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7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9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6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6" y="14072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7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6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>
                <a:solidFill>
                  <a:prstClr val="white"/>
                </a:solidFill>
              </a:rPr>
              <a:pPr/>
              <a:t>2/24/2019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1" y="6481894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398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20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45" indent="-38403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39" indent="-285744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396" indent="-228594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-210307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160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754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80" indent="-210307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943" indent="-18287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537" indent="-18287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3"/>
            <a:ext cx="2209800" cy="1295399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8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9645" y="1228787"/>
            <a:ext cx="8296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prstClr val="white"/>
                </a:solidFill>
              </a:rPr>
              <a:t>Hallelujah Joy(3ce)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We shall sing on that day</a:t>
            </a:r>
            <a:br>
              <a:rPr lang="en-US" sz="4000" b="1" dirty="0">
                <a:solidFill>
                  <a:prstClr val="white"/>
                </a:solidFill>
              </a:rPr>
            </a:br>
            <a:r>
              <a:rPr lang="en-US" sz="4000" b="1" dirty="0">
                <a:solidFill>
                  <a:prstClr val="white"/>
                </a:solidFill>
              </a:rPr>
              <a:t>Joy </a:t>
            </a:r>
            <a:r>
              <a:rPr lang="en-US" sz="4000" b="1" dirty="0" err="1">
                <a:solidFill>
                  <a:prstClr val="white"/>
                </a:solidFill>
              </a:rPr>
              <a:t>Joy</a:t>
            </a:r>
            <a:r>
              <a:rPr lang="en-US" sz="4000" b="1" dirty="0">
                <a:solidFill>
                  <a:prstClr val="white"/>
                </a:solidFill>
              </a:rPr>
              <a:t> </a:t>
            </a:r>
            <a:r>
              <a:rPr lang="en-US" sz="4000" b="1" dirty="0" err="1">
                <a:solidFill>
                  <a:prstClr val="white"/>
                </a:solidFill>
              </a:rPr>
              <a:t>Joy</a:t>
            </a:r>
            <a:endParaRPr lang="en-US" sz="4000" b="1" dirty="0">
              <a:solidFill>
                <a:prstClr val="white"/>
              </a:solidFill>
            </a:endParaRPr>
          </a:p>
          <a:p>
            <a:r>
              <a:rPr lang="en-US" sz="4000" b="1" dirty="0">
                <a:solidFill>
                  <a:prstClr val="white"/>
                </a:solidFill>
              </a:rPr>
              <a:t>Hallelujah Joy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Hallelujah Joy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We shall sing on that day</a:t>
            </a:r>
          </a:p>
        </p:txBody>
      </p:sp>
      <p:sp>
        <p:nvSpPr>
          <p:cNvPr id="9" name="Rectangle 8"/>
          <p:cNvSpPr/>
          <p:nvPr/>
        </p:nvSpPr>
        <p:spPr>
          <a:xfrm>
            <a:off x="-396240" y="344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solidFill>
                  <a:prstClr val="white"/>
                </a:solidFill>
                <a:latin typeface="Arial Black" pitchFamily="34" charset="0"/>
                <a:cs typeface="Times New Roman" pitchFamily="18" charset="0"/>
              </a:rPr>
              <a:t>HALLELUJAH JOY</a:t>
            </a:r>
            <a:endParaRPr lang="nn-NO" sz="3600" b="1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6310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3"/>
            <a:ext cx="2209800" cy="1295399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8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9645" y="1228787"/>
            <a:ext cx="8296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prstClr val="white"/>
                </a:solidFill>
              </a:rPr>
              <a:t>Will you be among? (3ce)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When we sing on that day</a:t>
            </a:r>
            <a:br>
              <a:rPr lang="en-US" sz="4000" b="1" dirty="0">
                <a:solidFill>
                  <a:prstClr val="white"/>
                </a:solidFill>
              </a:rPr>
            </a:br>
            <a:r>
              <a:rPr lang="en-US" sz="4000" b="1" dirty="0">
                <a:solidFill>
                  <a:prstClr val="white"/>
                </a:solidFill>
              </a:rPr>
              <a:t>Joy </a:t>
            </a:r>
            <a:r>
              <a:rPr lang="en-US" sz="4000" b="1" dirty="0" err="1">
                <a:solidFill>
                  <a:prstClr val="white"/>
                </a:solidFill>
              </a:rPr>
              <a:t>Joy</a:t>
            </a:r>
            <a:r>
              <a:rPr lang="en-US" sz="4000" b="1" dirty="0">
                <a:solidFill>
                  <a:prstClr val="white"/>
                </a:solidFill>
              </a:rPr>
              <a:t> </a:t>
            </a:r>
            <a:r>
              <a:rPr lang="en-US" sz="4000" b="1" dirty="0" err="1">
                <a:solidFill>
                  <a:prstClr val="white"/>
                </a:solidFill>
              </a:rPr>
              <a:t>Joy</a:t>
            </a:r>
            <a:endParaRPr lang="en-US" sz="4000" b="1" dirty="0">
              <a:solidFill>
                <a:prstClr val="white"/>
              </a:solidFill>
            </a:endParaRPr>
          </a:p>
          <a:p>
            <a:r>
              <a:rPr lang="en-US" sz="4000" b="1" dirty="0">
                <a:solidFill>
                  <a:prstClr val="white"/>
                </a:solidFill>
              </a:rPr>
              <a:t>Hallelujah Joy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Hallelujah Joy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We shall sing on that day</a:t>
            </a:r>
          </a:p>
        </p:txBody>
      </p:sp>
    </p:spTree>
    <p:extLst>
      <p:ext uri="{BB962C8B-B14F-4D97-AF65-F5344CB8AC3E}">
        <p14:creationId xmlns:p14="http://schemas.microsoft.com/office/powerpoint/2010/main" val="405643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3"/>
            <a:ext cx="2209800" cy="1295399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8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9645" y="1228787"/>
            <a:ext cx="82966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prstClr val="white"/>
                </a:solidFill>
              </a:rPr>
              <a:t>I will be among? (3ce)</a:t>
            </a:r>
          </a:p>
          <a:p>
            <a:r>
              <a:rPr lang="en-US" sz="4000" b="1">
                <a:solidFill>
                  <a:prstClr val="white"/>
                </a:solidFill>
              </a:rPr>
              <a:t>When we sing on that day</a:t>
            </a:r>
            <a:br>
              <a:rPr lang="en-US" sz="4000" b="1">
                <a:solidFill>
                  <a:prstClr val="white"/>
                </a:solidFill>
              </a:rPr>
            </a:br>
            <a:r>
              <a:rPr lang="en-US" sz="4000" b="1">
                <a:solidFill>
                  <a:prstClr val="white"/>
                </a:solidFill>
              </a:rPr>
              <a:t>Joy </a:t>
            </a:r>
            <a:r>
              <a:rPr lang="en-US" sz="4000" b="1" dirty="0" err="1">
                <a:solidFill>
                  <a:prstClr val="white"/>
                </a:solidFill>
              </a:rPr>
              <a:t>Joy</a:t>
            </a:r>
            <a:r>
              <a:rPr lang="en-US" sz="4000" b="1" dirty="0">
                <a:solidFill>
                  <a:prstClr val="white"/>
                </a:solidFill>
              </a:rPr>
              <a:t> </a:t>
            </a:r>
            <a:r>
              <a:rPr lang="en-US" sz="4000" b="1" dirty="0" err="1">
                <a:solidFill>
                  <a:prstClr val="white"/>
                </a:solidFill>
              </a:rPr>
              <a:t>Joy</a:t>
            </a:r>
            <a:endParaRPr lang="en-US" sz="4000" b="1" dirty="0">
              <a:solidFill>
                <a:prstClr val="white"/>
              </a:solidFill>
            </a:endParaRPr>
          </a:p>
          <a:p>
            <a:r>
              <a:rPr lang="en-US" sz="4000" b="1" dirty="0">
                <a:solidFill>
                  <a:prstClr val="white"/>
                </a:solidFill>
              </a:rPr>
              <a:t>Hallelujah Joy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Hallelujah Joy</a:t>
            </a:r>
          </a:p>
          <a:p>
            <a:r>
              <a:rPr lang="en-US" sz="4000" b="1" dirty="0">
                <a:solidFill>
                  <a:prstClr val="white"/>
                </a:solidFill>
              </a:rPr>
              <a:t>We shall sing on that day</a:t>
            </a:r>
          </a:p>
        </p:txBody>
      </p:sp>
    </p:spTree>
    <p:extLst>
      <p:ext uri="{BB962C8B-B14F-4D97-AF65-F5344CB8AC3E}">
        <p14:creationId xmlns:p14="http://schemas.microsoft.com/office/powerpoint/2010/main" val="3656223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BBF</dc:creator>
  <cp:lastModifiedBy>BBF</cp:lastModifiedBy>
  <cp:revision>5</cp:revision>
  <dcterms:created xsi:type="dcterms:W3CDTF">2018-07-22T08:25:36Z</dcterms:created>
  <dcterms:modified xsi:type="dcterms:W3CDTF">2019-02-24T10:17:24Z</dcterms:modified>
</cp:coreProperties>
</file>