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5" d="100"/>
          <a:sy n="35" d="100"/>
        </p:scale>
        <p:origin x="222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76400"/>
            <a:ext cx="899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Hark my soul it is the Lord;</a:t>
            </a:r>
          </a:p>
          <a:p>
            <a:r>
              <a:rPr lang="en-US" sz="3600" b="1" dirty="0" smtClean="0"/>
              <a:t>Tis thy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hear His word;</a:t>
            </a:r>
          </a:p>
          <a:p>
            <a:r>
              <a:rPr lang="en-US" sz="3600" b="1" dirty="0" smtClean="0"/>
              <a:t>Jesus speaks, and speaks to thee;</a:t>
            </a:r>
          </a:p>
          <a:p>
            <a:r>
              <a:rPr lang="en-US" sz="3600" b="1" dirty="0" smtClean="0"/>
              <a:t>Say poor sinner, </a:t>
            </a:r>
            <a:r>
              <a:rPr lang="en-US" sz="3600" b="1" dirty="0" err="1" smtClean="0"/>
              <a:t>lov’st</a:t>
            </a:r>
            <a:r>
              <a:rPr lang="en-US" sz="3600" b="1" dirty="0" smtClean="0"/>
              <a:t> thou Me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3000" y="144333"/>
            <a:ext cx="6867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HARK MY SOUL, IT IS THE LORD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899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</a:t>
            </a:r>
            <a:r>
              <a:rPr lang="en-US" sz="3600" b="1" dirty="0" err="1" smtClean="0"/>
              <a:t>deliver’d</a:t>
            </a:r>
            <a:r>
              <a:rPr lang="en-US" sz="3600" b="1" dirty="0" smtClean="0"/>
              <a:t> thee when bound,</a:t>
            </a:r>
          </a:p>
          <a:p>
            <a:r>
              <a:rPr lang="en-US" sz="3600" b="1" dirty="0" smtClean="0"/>
              <a:t>And when bleeding , </a:t>
            </a:r>
            <a:r>
              <a:rPr lang="en-US" sz="3600" b="1" dirty="0" err="1" smtClean="0"/>
              <a:t>heal’d</a:t>
            </a:r>
            <a:r>
              <a:rPr lang="en-US" sz="3600" b="1" dirty="0" smtClean="0"/>
              <a:t> thy wound</a:t>
            </a:r>
          </a:p>
          <a:p>
            <a:r>
              <a:rPr lang="en-US" sz="3600" b="1" dirty="0" smtClean="0"/>
              <a:t>Sought thee wandering, set thee right,</a:t>
            </a:r>
          </a:p>
          <a:p>
            <a:r>
              <a:rPr lang="en-US" sz="3600" b="1" dirty="0" err="1" smtClean="0"/>
              <a:t>Turn’d</a:t>
            </a:r>
            <a:r>
              <a:rPr lang="en-US" sz="3600" b="1" dirty="0" smtClean="0"/>
              <a:t> thy </a:t>
            </a:r>
            <a:r>
              <a:rPr lang="en-US" sz="3600" b="1" dirty="0" err="1" smtClean="0"/>
              <a:t>dakness</a:t>
            </a:r>
            <a:r>
              <a:rPr lang="en-US" sz="3600" b="1" dirty="0" smtClean="0"/>
              <a:t> into light.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Can a woman’s tender care</a:t>
            </a:r>
          </a:p>
          <a:p>
            <a:r>
              <a:rPr lang="en-US" sz="3600" b="1" dirty="0" smtClean="0"/>
              <a:t>Cease towards the child she bare</a:t>
            </a:r>
          </a:p>
          <a:p>
            <a:r>
              <a:rPr lang="en-US" sz="3600" b="1" dirty="0" smtClean="0"/>
              <a:t>Yes, she may forgetful be,</a:t>
            </a:r>
          </a:p>
          <a:p>
            <a:r>
              <a:rPr lang="en-US" sz="3600" b="1" dirty="0" smtClean="0"/>
              <a:t>Yet will I remember thee.</a:t>
            </a:r>
          </a:p>
        </p:txBody>
      </p:sp>
    </p:spTree>
    <p:extLst>
      <p:ext uri="{BB962C8B-B14F-4D97-AF65-F5344CB8AC3E}">
        <p14:creationId xmlns:p14="http://schemas.microsoft.com/office/powerpoint/2010/main" val="419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Mine is an unchanging love,</a:t>
            </a:r>
          </a:p>
          <a:p>
            <a:r>
              <a:rPr lang="en-US" sz="3600" b="1" dirty="0" smtClean="0"/>
              <a:t>Higher than the heights above</a:t>
            </a:r>
          </a:p>
          <a:p>
            <a:r>
              <a:rPr lang="en-US" sz="3600" b="1" dirty="0" smtClean="0"/>
              <a:t>Deeper than the depth beneath,</a:t>
            </a:r>
          </a:p>
          <a:p>
            <a:r>
              <a:rPr lang="en-US" sz="3600" b="1" dirty="0" smtClean="0"/>
              <a:t>Free and faithful, strong as death.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00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Thou shall see my glory soon,</a:t>
            </a:r>
          </a:p>
          <a:p>
            <a:r>
              <a:rPr lang="en-US" sz="3600" b="1" dirty="0" smtClean="0"/>
              <a:t>When the work of grace is done,</a:t>
            </a:r>
          </a:p>
          <a:p>
            <a:r>
              <a:rPr lang="en-US" sz="3600" b="1" dirty="0" err="1" smtClean="0"/>
              <a:t>Patner</a:t>
            </a:r>
            <a:r>
              <a:rPr lang="en-US" sz="3600" b="1" dirty="0" smtClean="0"/>
              <a:t> of my throne shall be,</a:t>
            </a:r>
          </a:p>
          <a:p>
            <a:r>
              <a:rPr lang="en-US" sz="3600" b="1" dirty="0" smtClean="0"/>
              <a:t>Say, poor sinner </a:t>
            </a:r>
            <a:r>
              <a:rPr lang="en-US" sz="3600" b="1" dirty="0" err="1" smtClean="0"/>
              <a:t>lov’st</a:t>
            </a:r>
            <a:r>
              <a:rPr lang="en-US" sz="3600" b="1" dirty="0" smtClean="0"/>
              <a:t> thou be,</a:t>
            </a:r>
          </a:p>
        </p:txBody>
      </p:sp>
    </p:spTree>
    <p:extLst>
      <p:ext uri="{BB962C8B-B14F-4D97-AF65-F5344CB8AC3E}">
        <p14:creationId xmlns:p14="http://schemas.microsoft.com/office/powerpoint/2010/main" val="12856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Lord, it is my chief complaint</a:t>
            </a:r>
          </a:p>
          <a:p>
            <a:r>
              <a:rPr lang="en-US" sz="3600" b="1" dirty="0" smtClean="0"/>
              <a:t>That my love is cold and faint;</a:t>
            </a:r>
          </a:p>
          <a:p>
            <a:r>
              <a:rPr lang="en-US" sz="3600" b="1" dirty="0" smtClean="0"/>
              <a:t>Yet I love thee, and adore;</a:t>
            </a:r>
          </a:p>
          <a:p>
            <a:r>
              <a:rPr lang="en-US" sz="3600" b="1" dirty="0" smtClean="0"/>
              <a:t>Oh for grace to love thee more.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920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2067</TotalTime>
  <Words>175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110</cp:revision>
  <dcterms:created xsi:type="dcterms:W3CDTF">2010-08-26T04:29:37Z</dcterms:created>
  <dcterms:modified xsi:type="dcterms:W3CDTF">2019-11-24T09:04:40Z</dcterms:modified>
</cp:coreProperties>
</file>