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8" d="100"/>
          <a:sy n="48" d="100"/>
        </p:scale>
        <p:origin x="74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33362" y="990599"/>
            <a:ext cx="89106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Hear my cry Lord,</a:t>
            </a:r>
            <a:br>
              <a:rPr lang="en-US" sz="4000" b="1" dirty="0" smtClean="0"/>
            </a:br>
            <a:r>
              <a:rPr lang="en-US" sz="4000" b="1" dirty="0" smtClean="0"/>
              <a:t>Attend unto my prayers,</a:t>
            </a:r>
          </a:p>
          <a:p>
            <a:r>
              <a:rPr lang="en-US" sz="4000" b="1" dirty="0" smtClean="0"/>
              <a:t>From the ends of the earth will I cry unto thee,</a:t>
            </a:r>
          </a:p>
          <a:p>
            <a:r>
              <a:rPr lang="en-US" sz="4000" b="1" dirty="0" smtClean="0"/>
              <a:t>And When my heart is overwhelmed,</a:t>
            </a:r>
          </a:p>
          <a:p>
            <a:r>
              <a:rPr lang="en-US" sz="4000" b="1" dirty="0" smtClean="0"/>
              <a:t>Lead me to the rock,</a:t>
            </a:r>
          </a:p>
          <a:p>
            <a:r>
              <a:rPr lang="en-US" sz="4000" b="1" dirty="0" smtClean="0"/>
              <a:t>That is higher than I,</a:t>
            </a:r>
          </a:p>
          <a:p>
            <a:r>
              <a:rPr lang="en-US" sz="4000" b="1" dirty="0" smtClean="0"/>
              <a:t>That is higher than I.</a:t>
            </a:r>
            <a:endParaRPr lang="en-US" sz="40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2195629" y="202911"/>
            <a:ext cx="47622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latin typeface="Arial Black" pitchFamily="34" charset="0"/>
                <a:ea typeface="Calibri" pitchFamily="34" charset="0"/>
                <a:cs typeface="Times New Roman" pitchFamily="18" charset="0"/>
              </a:rPr>
              <a:t>HEAR MY CRY LORD</a:t>
            </a:r>
            <a:endParaRPr lang="en-US" sz="3200" b="1" u="sng" dirty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2633</TotalTime>
  <Words>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76</cp:revision>
  <dcterms:created xsi:type="dcterms:W3CDTF">2010-08-26T04:29:37Z</dcterms:created>
  <dcterms:modified xsi:type="dcterms:W3CDTF">2018-11-16T22:15:37Z</dcterms:modified>
</cp:coreProperties>
</file>