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85" d="100"/>
          <a:sy n="85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37609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Now thank we all our God</a:t>
            </a:r>
          </a:p>
          <a:p>
            <a:r>
              <a:rPr lang="en-GB" sz="4000" b="1" dirty="0"/>
              <a:t> with heart and hands and voices,</a:t>
            </a:r>
          </a:p>
          <a:p>
            <a:r>
              <a:rPr lang="en-GB" sz="4000" b="1" dirty="0"/>
              <a:t> who wondrous things has done,</a:t>
            </a:r>
          </a:p>
          <a:p>
            <a:r>
              <a:rPr lang="en-GB" sz="4000" b="1" dirty="0"/>
              <a:t> in whom his world rejoices;</a:t>
            </a:r>
          </a:p>
          <a:p>
            <a:r>
              <a:rPr lang="en-GB" sz="4000" b="1" dirty="0"/>
              <a:t> who from our mothers' arms</a:t>
            </a:r>
          </a:p>
          <a:p>
            <a:r>
              <a:rPr lang="en-GB" sz="4000" b="1" dirty="0"/>
              <a:t> has blessed us on our way</a:t>
            </a:r>
          </a:p>
          <a:p>
            <a:r>
              <a:rPr lang="en-GB" sz="4000" b="1" dirty="0"/>
              <a:t> with countless gifts of love,</a:t>
            </a:r>
          </a:p>
          <a:p>
            <a:r>
              <a:rPr lang="en-GB" sz="4000" b="1" dirty="0"/>
              <a:t> and still is ours today.</a:t>
            </a:r>
            <a:endParaRPr lang="en-US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58C9C8-7755-4181-8B44-AC536C057DD4}"/>
              </a:ext>
            </a:extLst>
          </p:cNvPr>
          <p:cNvSpPr/>
          <p:nvPr/>
        </p:nvSpPr>
        <p:spPr>
          <a:xfrm>
            <a:off x="1261533" y="233689"/>
            <a:ext cx="6553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NOW THANK WE ALL OUR GOD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24466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O may this bounteous God</a:t>
            </a:r>
          </a:p>
          <a:p>
            <a:r>
              <a:rPr lang="en-GB" sz="4000" b="1" dirty="0"/>
              <a:t> through all our life be near us,</a:t>
            </a:r>
          </a:p>
          <a:p>
            <a:r>
              <a:rPr lang="en-GB" sz="4000" b="1" dirty="0"/>
              <a:t> with ever joyful hearts</a:t>
            </a:r>
          </a:p>
          <a:p>
            <a:r>
              <a:rPr lang="en-GB" sz="4000" b="1" dirty="0"/>
              <a:t> and blessed peace to cheer us,</a:t>
            </a:r>
          </a:p>
          <a:p>
            <a:r>
              <a:rPr lang="en-GB" sz="4000" b="1" dirty="0"/>
              <a:t> to keep us in his grace,</a:t>
            </a:r>
          </a:p>
          <a:p>
            <a:r>
              <a:rPr lang="en-GB" sz="4000" b="1" dirty="0"/>
              <a:t> and guide us when perplexed,</a:t>
            </a:r>
          </a:p>
          <a:p>
            <a:r>
              <a:rPr lang="en-GB" sz="4000" b="1" dirty="0"/>
              <a:t> and free us from all ills</a:t>
            </a:r>
          </a:p>
          <a:p>
            <a:r>
              <a:rPr lang="en-GB" sz="4000" b="1" dirty="0"/>
              <a:t> of this world in the next.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All praise and thanks to God</a:t>
            </a:r>
          </a:p>
          <a:p>
            <a:r>
              <a:rPr lang="en-GB" sz="4000" b="1" dirty="0"/>
              <a:t> the Father now be given,</a:t>
            </a:r>
          </a:p>
          <a:p>
            <a:r>
              <a:rPr lang="en-GB" sz="4000" b="1" dirty="0"/>
              <a:t> the Son and Spirit blest,</a:t>
            </a:r>
          </a:p>
          <a:p>
            <a:r>
              <a:rPr lang="en-GB" sz="4000" b="1" dirty="0"/>
              <a:t> who reign in highest heaven</a:t>
            </a:r>
          </a:p>
          <a:p>
            <a:r>
              <a:rPr lang="en-GB" sz="4000" b="1" dirty="0"/>
              <a:t> the one eternal God,</a:t>
            </a:r>
          </a:p>
          <a:p>
            <a:r>
              <a:rPr lang="en-GB" sz="4000" b="1" dirty="0"/>
              <a:t> whom heaven and earth adore;</a:t>
            </a:r>
          </a:p>
          <a:p>
            <a:r>
              <a:rPr lang="en-GB" sz="4000" b="1" dirty="0"/>
              <a:t> for thus it was, is now,</a:t>
            </a:r>
          </a:p>
          <a:p>
            <a:r>
              <a:rPr lang="en-GB" sz="4000" b="1" dirty="0"/>
              <a:t> and shall be evermore. </a:t>
            </a:r>
            <a:endParaRPr lang="en-US" sz="4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792</TotalTime>
  <Words>176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34</cp:revision>
  <dcterms:created xsi:type="dcterms:W3CDTF">2010-08-26T04:29:37Z</dcterms:created>
  <dcterms:modified xsi:type="dcterms:W3CDTF">2019-12-01T08:22:10Z</dcterms:modified>
</cp:coreProperties>
</file>