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4" d="100"/>
          <a:sy n="44" d="100"/>
        </p:scale>
        <p:origin x="228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89788" y="1636931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Praise to the lord, the Almighty</a:t>
            </a:r>
          </a:p>
          <a:p>
            <a:r>
              <a:rPr lang="en-US" sz="3600" b="1" dirty="0"/>
              <a:t>The King of creation;</a:t>
            </a:r>
          </a:p>
          <a:p>
            <a:r>
              <a:rPr lang="en-US" sz="3600" b="1" dirty="0"/>
              <a:t>O my soul, praise him;</a:t>
            </a:r>
          </a:p>
          <a:p>
            <a:r>
              <a:rPr lang="en-US" sz="3600" b="1" dirty="0"/>
              <a:t>For He is thy health and salvation;</a:t>
            </a:r>
          </a:p>
          <a:p>
            <a:r>
              <a:rPr lang="en-US" sz="3600" b="1" dirty="0"/>
              <a:t>All ye who hear.</a:t>
            </a:r>
          </a:p>
          <a:p>
            <a:r>
              <a:rPr lang="en-US" sz="3600" b="1" dirty="0"/>
              <a:t>Brothers and Sisters draw near</a:t>
            </a:r>
          </a:p>
          <a:p>
            <a:r>
              <a:rPr lang="en-US" sz="3600" b="1" dirty="0"/>
              <a:t>Praise Him in glad adoration.</a:t>
            </a:r>
          </a:p>
          <a:p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PRAISE TO THE LORD, ALMITHY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7700" y="993646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Praise to the Lord, who doth prosper</a:t>
            </a:r>
          </a:p>
          <a:p>
            <a:r>
              <a:rPr lang="en-US" sz="3600" b="1" dirty="0"/>
              <a:t>Thy work and defend thee; </a:t>
            </a:r>
          </a:p>
          <a:p>
            <a:r>
              <a:rPr lang="en-US" sz="3600" b="1" dirty="0"/>
              <a:t>Surely His goodness and mercy</a:t>
            </a:r>
          </a:p>
          <a:p>
            <a:r>
              <a:rPr lang="en-US" sz="3600" b="1" dirty="0"/>
              <a:t>Here daily attend thee;</a:t>
            </a:r>
          </a:p>
          <a:p>
            <a:r>
              <a:rPr lang="en-US" sz="3600" b="1" dirty="0"/>
              <a:t>Ponder anew</a:t>
            </a:r>
          </a:p>
          <a:p>
            <a:r>
              <a:rPr lang="en-US" sz="3600" b="1" dirty="0"/>
              <a:t>What the Almighty can do,</a:t>
            </a:r>
          </a:p>
          <a:p>
            <a:r>
              <a:rPr lang="en-US" sz="3600" b="1" dirty="0"/>
              <a:t>If with love he befriend thee.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Praise to the Lord, who,</a:t>
            </a:r>
          </a:p>
          <a:p>
            <a:r>
              <a:rPr lang="en-US" sz="3600" b="1" dirty="0"/>
              <a:t>When tempests their warfare are waging </a:t>
            </a:r>
          </a:p>
          <a:p>
            <a:r>
              <a:rPr lang="en-US" sz="3600" b="1" dirty="0"/>
              <a:t>Who when the element madly</a:t>
            </a:r>
          </a:p>
          <a:p>
            <a:r>
              <a:rPr lang="en-US" sz="3600" b="1" dirty="0"/>
              <a:t>Around thee are raging,</a:t>
            </a:r>
          </a:p>
          <a:p>
            <a:r>
              <a:rPr lang="en-US" sz="3600" b="1" dirty="0" err="1"/>
              <a:t>Biddeth</a:t>
            </a:r>
            <a:r>
              <a:rPr lang="en-US" sz="3600" b="1" dirty="0"/>
              <a:t>  them cease,</a:t>
            </a:r>
          </a:p>
          <a:p>
            <a:r>
              <a:rPr lang="en-US" sz="3600" b="1" dirty="0" err="1"/>
              <a:t>Turneth</a:t>
            </a:r>
            <a:r>
              <a:rPr lang="en-US" sz="3600" b="1" dirty="0"/>
              <a:t> their fury to peace,</a:t>
            </a:r>
          </a:p>
          <a:p>
            <a:r>
              <a:rPr lang="en-US" sz="3600" b="1" dirty="0"/>
              <a:t>Whirlwinds and waters assuaging.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Praise to the Lord, who when darkness</a:t>
            </a:r>
          </a:p>
          <a:p>
            <a:r>
              <a:rPr lang="en-US" sz="3600" b="1" dirty="0"/>
              <a:t>And sin in abounding </a:t>
            </a:r>
          </a:p>
          <a:p>
            <a:r>
              <a:rPr lang="en-US" sz="3600" b="1" dirty="0"/>
              <a:t>Who, when the godless do triumph,</a:t>
            </a:r>
          </a:p>
          <a:p>
            <a:r>
              <a:rPr lang="en-US" sz="3600" b="1" dirty="0"/>
              <a:t>All virtue confounding,</a:t>
            </a:r>
          </a:p>
          <a:p>
            <a:r>
              <a:rPr lang="en-US" sz="3600" b="1" dirty="0" err="1"/>
              <a:t>Sheddeth</a:t>
            </a:r>
            <a:r>
              <a:rPr lang="en-US" sz="3600" b="1" dirty="0"/>
              <a:t> His Light,</a:t>
            </a:r>
          </a:p>
          <a:p>
            <a:r>
              <a:rPr lang="en-US" sz="3600" b="1" dirty="0" err="1"/>
              <a:t>Chaseth</a:t>
            </a:r>
            <a:r>
              <a:rPr lang="en-US" sz="3600" b="1" dirty="0"/>
              <a:t> the horrors of night</a:t>
            </a:r>
          </a:p>
          <a:p>
            <a:r>
              <a:rPr lang="en-US" sz="3600" b="1" dirty="0" err="1"/>
              <a:t>Sainnts</a:t>
            </a:r>
            <a:r>
              <a:rPr lang="en-US" sz="3600" b="1" dirty="0"/>
              <a:t> with His mercy surrounding.</a:t>
            </a:r>
          </a:p>
        </p:txBody>
      </p:sp>
    </p:spTree>
    <p:extLst>
      <p:ext uri="{BB962C8B-B14F-4D97-AF65-F5344CB8AC3E}">
        <p14:creationId xmlns:p14="http://schemas.microsoft.com/office/powerpoint/2010/main" val="403444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Praise to the Lord! Oh  let all that is in me</a:t>
            </a:r>
          </a:p>
          <a:p>
            <a:r>
              <a:rPr lang="en-US" sz="3600" b="1" dirty="0"/>
              <a:t>adore Him!</a:t>
            </a:r>
          </a:p>
          <a:p>
            <a:r>
              <a:rPr lang="en-US" sz="3600" b="1" dirty="0"/>
              <a:t>All that hath life and breath, come now</a:t>
            </a:r>
          </a:p>
          <a:p>
            <a:r>
              <a:rPr lang="en-US" sz="3600" b="1" dirty="0"/>
              <a:t>With praises before Him!</a:t>
            </a:r>
          </a:p>
          <a:p>
            <a:r>
              <a:rPr lang="en-US" sz="3600" b="1" dirty="0"/>
              <a:t>Let the Amen sound from His people again</a:t>
            </a:r>
          </a:p>
          <a:p>
            <a:r>
              <a:rPr lang="en-US" sz="3600" b="1"/>
              <a:t>Gladly for aye we adore Him</a:t>
            </a:r>
          </a:p>
        </p:txBody>
      </p:sp>
    </p:spTree>
    <p:extLst>
      <p:ext uri="{BB962C8B-B14F-4D97-AF65-F5344CB8AC3E}">
        <p14:creationId xmlns:p14="http://schemas.microsoft.com/office/powerpoint/2010/main" val="169449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1957</TotalTime>
  <Words>208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 Church</cp:lastModifiedBy>
  <cp:revision>78</cp:revision>
  <dcterms:created xsi:type="dcterms:W3CDTF">2010-08-26T04:29:37Z</dcterms:created>
  <dcterms:modified xsi:type="dcterms:W3CDTF">2019-12-01T09:04:07Z</dcterms:modified>
</cp:coreProperties>
</file>