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2" d="100"/>
          <a:sy n="42" d="100"/>
        </p:scale>
        <p:origin x="29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067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You see I thank God for the mountains,</a:t>
            </a:r>
          </a:p>
          <a:p>
            <a:r>
              <a:rPr lang="en-US" sz="3600" b="1" dirty="0"/>
              <a:t>And I thank him for the valleys,</a:t>
            </a:r>
          </a:p>
          <a:p>
            <a:r>
              <a:rPr lang="en-US" sz="3600" b="1" dirty="0"/>
              <a:t>And I thank Him for the storms I’ve been through</a:t>
            </a:r>
          </a:p>
          <a:p>
            <a:r>
              <a:rPr lang="en-US" sz="3600" b="1" dirty="0"/>
              <a:t>‘coz if I’ve never had any problem,</a:t>
            </a:r>
          </a:p>
          <a:p>
            <a:r>
              <a:rPr lang="en-US" sz="3600" b="1" dirty="0"/>
              <a:t>I’d never know that God could solve them;</a:t>
            </a:r>
          </a:p>
          <a:p>
            <a:r>
              <a:rPr lang="en-US" sz="3600" b="1" dirty="0"/>
              <a:t>I’d never know what faith in God could do.</a:t>
            </a:r>
          </a:p>
        </p:txBody>
      </p:sp>
      <p:sp>
        <p:nvSpPr>
          <p:cNvPr id="9" name="Rectangle 8"/>
          <p:cNvSpPr/>
          <p:nvPr/>
        </p:nvSpPr>
        <p:spPr>
          <a:xfrm>
            <a:off x="-381000" y="344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>
                <a:latin typeface="Arial Black" pitchFamily="34" charset="0"/>
                <a:cs typeface="Times New Roman" pitchFamily="18" charset="0"/>
              </a:rPr>
              <a:t>THROUGH IT ALL</a:t>
            </a:r>
            <a:endParaRPr lang="nn-NO" sz="3600" b="1" dirty="0"/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Through it all, through it all</a:t>
            </a:r>
          </a:p>
          <a:p>
            <a:r>
              <a:rPr lang="en-US" sz="3600" b="1" dirty="0"/>
              <a:t>I’ve learned to trust in Jesus,</a:t>
            </a:r>
          </a:p>
          <a:p>
            <a:r>
              <a:rPr lang="en-US" sz="3600" b="1" dirty="0"/>
              <a:t>I’ve learned to trust in God;</a:t>
            </a:r>
          </a:p>
          <a:p>
            <a:r>
              <a:rPr lang="en-US" sz="3600" b="1" dirty="0"/>
              <a:t>Through it all, through it all…</a:t>
            </a:r>
          </a:p>
          <a:p>
            <a:r>
              <a:rPr lang="en-US" sz="3600" b="1" dirty="0"/>
              <a:t>I’ve learned to depend upon His Word.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n-NO" sz="3600" b="1" dirty="0"/>
          </a:p>
        </p:txBody>
      </p:sp>
    </p:spTree>
  </p:cSld>
  <p:clrMapOvr>
    <a:masterClrMapping/>
  </p:clrMapOvr>
  <p:transition spd="slow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2661</TotalTime>
  <Words>96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108</cp:revision>
  <dcterms:created xsi:type="dcterms:W3CDTF">2010-08-26T04:29:37Z</dcterms:created>
  <dcterms:modified xsi:type="dcterms:W3CDTF">2019-12-22T09:08:30Z</dcterms:modified>
</cp:coreProperties>
</file>