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70" d="100"/>
          <a:sy n="70" d="100"/>
        </p:scale>
        <p:origin x="15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77498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Aga ma </a:t>
            </a:r>
            <a:r>
              <a:rPr lang="en-US" sz="3600" b="1" dirty="0" err="1"/>
              <a:t>turu</a:t>
            </a:r>
            <a:r>
              <a:rPr lang="en-US" sz="3600" b="1" dirty="0"/>
              <a:t> </a:t>
            </a:r>
            <a:r>
              <a:rPr lang="en-US" sz="3600" b="1" dirty="0" err="1"/>
              <a:t>chineke</a:t>
            </a:r>
            <a:endParaRPr lang="en-US" sz="3600" b="1" dirty="0"/>
          </a:p>
          <a:p>
            <a:r>
              <a:rPr lang="en-US" sz="3600" b="1" dirty="0" err="1"/>
              <a:t>Mma</a:t>
            </a:r>
            <a:r>
              <a:rPr lang="en-US" sz="3600" b="1" dirty="0"/>
              <a:t> ma</a:t>
            </a:r>
          </a:p>
          <a:p>
            <a:r>
              <a:rPr lang="en-US" sz="3600" b="1" dirty="0" err="1"/>
              <a:t>Onye</a:t>
            </a:r>
            <a:r>
              <a:rPr lang="en-US" sz="3600" b="1" dirty="0"/>
              <a:t> we </a:t>
            </a:r>
            <a:r>
              <a:rPr lang="en-US" sz="3600" b="1" dirty="0" err="1"/>
              <a:t>anyi</a:t>
            </a:r>
            <a:endParaRPr lang="en-US" sz="3600" b="1" dirty="0"/>
          </a:p>
          <a:p>
            <a:r>
              <a:rPr lang="en-US" sz="3600" b="1" dirty="0" err="1"/>
              <a:t>Imela</a:t>
            </a:r>
            <a:r>
              <a:rPr lang="en-US" sz="3600" b="1" dirty="0" smtClean="0"/>
              <a:t>.</a:t>
            </a:r>
            <a:endParaRPr lang="en-US" sz="3600" b="1" dirty="0"/>
          </a:p>
          <a:p>
            <a:endParaRPr lang="en-US" sz="36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1291988" y="232643"/>
            <a:ext cx="6553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b="1" u="sng" dirty="0"/>
              <a:t>AGA MA TURU CHINEKE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5681</TotalTime>
  <Words>15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hope blessyn</cp:lastModifiedBy>
  <cp:revision>150</cp:revision>
  <dcterms:created xsi:type="dcterms:W3CDTF">2010-08-26T04:29:37Z</dcterms:created>
  <dcterms:modified xsi:type="dcterms:W3CDTF">2019-10-06T08:42:05Z</dcterms:modified>
</cp:coreProperties>
</file>