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4660"/>
  </p:normalViewPr>
  <p:slideViewPr>
    <p:cSldViewPr>
      <p:cViewPr varScale="1">
        <p:scale>
          <a:sx n="35" d="100"/>
          <a:sy n="35" d="100"/>
        </p:scale>
        <p:origin x="22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077498"/>
            <a:ext cx="94488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Aka </a:t>
            </a:r>
            <a:r>
              <a:rPr lang="en-US" sz="4000" b="1" dirty="0"/>
              <a:t>aka </a:t>
            </a:r>
            <a:r>
              <a:rPr lang="en-US" sz="4000" b="1" dirty="0" err="1"/>
              <a:t>ya</a:t>
            </a:r>
            <a:endParaRPr lang="en-US" sz="4000" b="1" dirty="0"/>
          </a:p>
          <a:p>
            <a:r>
              <a:rPr lang="en-US" sz="4000" b="1" dirty="0"/>
              <a:t>Aka Jehovah </a:t>
            </a:r>
            <a:r>
              <a:rPr lang="en-US" sz="4000" b="1" dirty="0" err="1"/>
              <a:t>na’eme</a:t>
            </a:r>
            <a:r>
              <a:rPr lang="en-US" sz="4000" b="1" dirty="0"/>
              <a:t> </a:t>
            </a:r>
            <a:r>
              <a:rPr lang="en-US" sz="4000" b="1" dirty="0" err="1"/>
              <a:t>mma</a:t>
            </a:r>
            <a:endParaRPr lang="en-US" sz="4000" b="1" dirty="0"/>
          </a:p>
          <a:p>
            <a:r>
              <a:rPr lang="en-US" sz="4000" b="1" dirty="0" err="1"/>
              <a:t>Olu</a:t>
            </a:r>
            <a:r>
              <a:rPr lang="en-US" sz="4000" b="1" dirty="0"/>
              <a:t> </a:t>
            </a:r>
            <a:r>
              <a:rPr lang="en-US" sz="4000" b="1" dirty="0" err="1"/>
              <a:t>ebube</a:t>
            </a:r>
            <a:r>
              <a:rPr lang="en-US" sz="4000" b="1" dirty="0"/>
              <a:t> </a:t>
            </a:r>
            <a:r>
              <a:rPr lang="en-US" sz="4000" b="1" dirty="0" err="1"/>
              <a:t>ya</a:t>
            </a:r>
            <a:endParaRPr lang="en-US" sz="4000" b="1" dirty="0"/>
          </a:p>
          <a:p>
            <a:r>
              <a:rPr lang="en-US" sz="4000" b="1" dirty="0" err="1"/>
              <a:t>Nke</a:t>
            </a:r>
            <a:r>
              <a:rPr lang="en-US" sz="4000" b="1" dirty="0"/>
              <a:t> </a:t>
            </a:r>
            <a:r>
              <a:rPr lang="en-US" sz="4000" b="1" dirty="0" err="1"/>
              <a:t>na</a:t>
            </a:r>
            <a:r>
              <a:rPr lang="en-US" sz="4000" b="1" dirty="0"/>
              <a:t> </a:t>
            </a:r>
            <a:r>
              <a:rPr lang="en-US" sz="4000" b="1" dirty="0" err="1"/>
              <a:t>eruari</a:t>
            </a:r>
            <a:r>
              <a:rPr lang="en-US" sz="4000" b="1" dirty="0"/>
              <a:t> </a:t>
            </a:r>
            <a:r>
              <a:rPr lang="en-US" sz="4000" b="1" dirty="0" err="1"/>
              <a:t>na</a:t>
            </a:r>
            <a:r>
              <a:rPr lang="en-US" sz="4000" b="1" dirty="0"/>
              <a:t>’ </a:t>
            </a:r>
            <a:r>
              <a:rPr lang="en-US" sz="4000" b="1" dirty="0" err="1"/>
              <a:t>ebem</a:t>
            </a:r>
            <a:r>
              <a:rPr lang="en-US" sz="4000" b="1" dirty="0"/>
              <a:t> no</a:t>
            </a:r>
          </a:p>
          <a:p>
            <a:r>
              <a:rPr lang="en-US" sz="4000" b="1" dirty="0"/>
              <a:t>Isi </a:t>
            </a:r>
            <a:r>
              <a:rPr lang="en-US" sz="4000" b="1" dirty="0" err="1"/>
              <a:t>iyi</a:t>
            </a:r>
            <a:r>
              <a:rPr lang="en-US" sz="4000" b="1" dirty="0"/>
              <a:t> </a:t>
            </a:r>
            <a:r>
              <a:rPr lang="en-US" sz="4000" b="1" dirty="0" err="1"/>
              <a:t>nke</a:t>
            </a:r>
            <a:r>
              <a:rPr lang="en-US" sz="4000" b="1" dirty="0"/>
              <a:t> </a:t>
            </a:r>
            <a:r>
              <a:rPr lang="en-US" sz="4000" b="1" dirty="0" err="1"/>
              <a:t>ndu</a:t>
            </a:r>
            <a:endParaRPr lang="en-US" sz="4000" b="1" dirty="0"/>
          </a:p>
          <a:p>
            <a:r>
              <a:rPr lang="en-US" sz="4000" b="1" dirty="0" err="1"/>
              <a:t>Nke</a:t>
            </a:r>
            <a:r>
              <a:rPr lang="en-US" sz="4000" b="1" dirty="0"/>
              <a:t> </a:t>
            </a:r>
            <a:r>
              <a:rPr lang="en-US" sz="4000" b="1" dirty="0" err="1"/>
              <a:t>na</a:t>
            </a:r>
            <a:r>
              <a:rPr lang="en-US" sz="4000" b="1" dirty="0"/>
              <a:t> </a:t>
            </a:r>
            <a:r>
              <a:rPr lang="en-US" sz="4000" b="1" dirty="0" err="1"/>
              <a:t>dighi</a:t>
            </a:r>
            <a:r>
              <a:rPr lang="en-US" sz="4000" b="1" dirty="0"/>
              <a:t> </a:t>
            </a:r>
            <a:r>
              <a:rPr lang="en-US" sz="4000" b="1" dirty="0" err="1"/>
              <a:t>ata’ta</a:t>
            </a:r>
            <a:endParaRPr lang="en-US" sz="4000" b="1" dirty="0"/>
          </a:p>
          <a:p>
            <a:r>
              <a:rPr lang="en-US" sz="4000" b="1" dirty="0"/>
              <a:t>Aka aka </a:t>
            </a:r>
            <a:r>
              <a:rPr lang="en-US" sz="4000" b="1" dirty="0" err="1"/>
              <a:t>ya</a:t>
            </a:r>
            <a:endParaRPr lang="en-US" sz="4000" b="1" dirty="0"/>
          </a:p>
          <a:p>
            <a:r>
              <a:rPr lang="en-US" sz="4000" b="1" dirty="0"/>
              <a:t>Aka Jehovah </a:t>
            </a:r>
            <a:r>
              <a:rPr lang="en-US" sz="4000" b="1" dirty="0" err="1"/>
              <a:t>na’eme</a:t>
            </a:r>
            <a:r>
              <a:rPr lang="en-US" sz="4000" b="1" dirty="0"/>
              <a:t> </a:t>
            </a:r>
            <a:r>
              <a:rPr lang="en-US" sz="4000" b="1" dirty="0" err="1"/>
              <a:t>mma</a:t>
            </a:r>
            <a:endParaRPr lang="en-US" sz="4000" b="1" dirty="0"/>
          </a:p>
          <a:p>
            <a:endParaRPr lang="en-US" sz="36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1291988" y="232643"/>
            <a:ext cx="6553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600" b="1" u="sng" dirty="0">
                <a:solidFill>
                  <a:prstClr val="white"/>
                </a:solidFill>
              </a:rPr>
              <a:t>AKA AKA YA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5679</TotalTime>
  <Words>35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150</cp:revision>
  <dcterms:created xsi:type="dcterms:W3CDTF">2010-08-26T04:29:37Z</dcterms:created>
  <dcterms:modified xsi:type="dcterms:W3CDTF">2019-11-29T22:15:43Z</dcterms:modified>
</cp:coreProperties>
</file>