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28" d="100"/>
          <a:sy n="28" d="100"/>
        </p:scale>
        <p:origin x="62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7615" y="1162732"/>
            <a:ext cx="90063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 smtClean="0"/>
              <a:t>Ibu</a:t>
            </a:r>
            <a:r>
              <a:rPr lang="en-GB" sz="4000" b="1" dirty="0" smtClean="0"/>
              <a:t> </a:t>
            </a:r>
            <a:r>
              <a:rPr lang="en-GB" sz="4000" b="1" dirty="0" err="1"/>
              <a:t>chukwu</a:t>
            </a:r>
            <a:r>
              <a:rPr lang="en-GB" sz="4000" b="1" dirty="0"/>
              <a:t> </a:t>
            </a:r>
            <a:r>
              <a:rPr lang="en-GB" sz="4000" b="1" dirty="0" err="1"/>
              <a:t>onye</a:t>
            </a:r>
            <a:r>
              <a:rPr lang="en-GB" sz="4000" b="1" dirty="0"/>
              <a:t> </a:t>
            </a:r>
            <a:r>
              <a:rPr lang="en-GB" sz="4000" b="1" dirty="0" smtClean="0"/>
              <a:t>dike</a:t>
            </a:r>
            <a:r>
              <a:rPr lang="en-GB" sz="4000" b="1" dirty="0" smtClean="0"/>
              <a:t>,</a:t>
            </a:r>
          </a:p>
          <a:p>
            <a:r>
              <a:rPr lang="en-GB" sz="4000" b="1" dirty="0" err="1" smtClean="0"/>
              <a:t>Ibu</a:t>
            </a:r>
            <a:r>
              <a:rPr lang="en-GB" sz="4000" b="1" dirty="0" smtClean="0"/>
              <a:t> </a:t>
            </a:r>
            <a:r>
              <a:rPr lang="en-GB" sz="4000" b="1" dirty="0" err="1"/>
              <a:t>chukwu</a:t>
            </a:r>
            <a:r>
              <a:rPr lang="en-GB" sz="4000" b="1" dirty="0"/>
              <a:t> </a:t>
            </a:r>
            <a:r>
              <a:rPr lang="en-GB" sz="4000" b="1" dirty="0" err="1"/>
              <a:t>onye</a:t>
            </a:r>
            <a:r>
              <a:rPr lang="en-GB" sz="4000" b="1" dirty="0"/>
              <a:t> </a:t>
            </a:r>
            <a:r>
              <a:rPr lang="en-GB" sz="4000" b="1" dirty="0" err="1"/>
              <a:t>dinma</a:t>
            </a:r>
            <a:r>
              <a:rPr lang="en-GB" sz="4000" b="1" dirty="0"/>
              <a:t>, </a:t>
            </a:r>
            <a:endParaRPr lang="en-GB" sz="4000" b="1" dirty="0" smtClean="0"/>
          </a:p>
          <a:p>
            <a:r>
              <a:rPr lang="en-GB" sz="4000" b="1" dirty="0" err="1" smtClean="0"/>
              <a:t>Ibu</a:t>
            </a:r>
            <a:r>
              <a:rPr lang="en-GB" sz="4000" b="1" dirty="0" smtClean="0"/>
              <a:t> </a:t>
            </a:r>
            <a:r>
              <a:rPr lang="en-GB" sz="4000" b="1" dirty="0"/>
              <a:t>alpha </a:t>
            </a:r>
            <a:r>
              <a:rPr lang="en-GB" sz="4000" b="1" dirty="0" err="1"/>
              <a:t>na</a:t>
            </a:r>
            <a:r>
              <a:rPr lang="en-GB" sz="4000" b="1" dirty="0"/>
              <a:t> omega </a:t>
            </a:r>
            <a:r>
              <a:rPr lang="en-GB" sz="4000" b="1" dirty="0" err="1"/>
              <a:t>mo</a:t>
            </a:r>
            <a:r>
              <a:rPr lang="en-GB" sz="4000" b="1" dirty="0"/>
              <a:t>, </a:t>
            </a:r>
            <a:endParaRPr lang="en-GB" sz="4000" b="1" dirty="0" smtClean="0"/>
          </a:p>
          <a:p>
            <a:r>
              <a:rPr lang="en-GB" sz="4000" b="1" dirty="0" err="1" smtClean="0"/>
              <a:t>onye</a:t>
            </a:r>
            <a:r>
              <a:rPr lang="en-GB" sz="4000" b="1" dirty="0" smtClean="0"/>
              <a:t> </a:t>
            </a:r>
            <a:r>
              <a:rPr lang="en-GB" sz="4000" b="1" dirty="0" err="1"/>
              <a:t>mbu</a:t>
            </a:r>
            <a:r>
              <a:rPr lang="en-GB" sz="4000" b="1" dirty="0"/>
              <a:t> </a:t>
            </a:r>
            <a:r>
              <a:rPr lang="en-GB" sz="4000" b="1" dirty="0" err="1"/>
              <a:t>na</a:t>
            </a:r>
            <a:r>
              <a:rPr lang="en-GB" sz="4000" b="1" dirty="0"/>
              <a:t> </a:t>
            </a:r>
            <a:r>
              <a:rPr lang="en-GB" sz="4000" b="1" dirty="0" err="1"/>
              <a:t>onye</a:t>
            </a:r>
            <a:r>
              <a:rPr lang="en-GB" sz="4000" b="1" dirty="0"/>
              <a:t> </a:t>
            </a:r>
            <a:r>
              <a:rPr lang="en-GB" sz="4000" b="1" dirty="0" err="1"/>
              <a:t>ikpe</a:t>
            </a:r>
            <a:r>
              <a:rPr lang="en-GB" sz="4000" b="1" dirty="0"/>
              <a:t> </a:t>
            </a:r>
            <a:r>
              <a:rPr lang="en-GB" sz="4000" b="1" dirty="0" err="1"/>
              <a:t>azu</a:t>
            </a:r>
            <a:r>
              <a:rPr lang="en-GB" sz="4000" b="1" dirty="0"/>
              <a:t>, </a:t>
            </a:r>
            <a:r>
              <a:rPr lang="en-GB" sz="4000" b="1" dirty="0" err="1"/>
              <a:t>mmalite</a:t>
            </a:r>
            <a:r>
              <a:rPr lang="en-GB" sz="4000" b="1" dirty="0"/>
              <a:t> </a:t>
            </a:r>
            <a:r>
              <a:rPr lang="en-GB" sz="4000" b="1" dirty="0" err="1"/>
              <a:t>na</a:t>
            </a:r>
            <a:r>
              <a:rPr lang="en-GB" sz="4000" b="1" dirty="0"/>
              <a:t> </a:t>
            </a:r>
            <a:r>
              <a:rPr lang="en-GB" sz="4000" b="1" dirty="0" err="1"/>
              <a:t>ogwugwu</a:t>
            </a:r>
            <a:r>
              <a:rPr lang="en-GB" sz="4000" b="1" dirty="0"/>
              <a:t>, </a:t>
            </a:r>
            <a:endParaRPr lang="en-GB" sz="4000" b="1" dirty="0" smtClean="0"/>
          </a:p>
          <a:p>
            <a:r>
              <a:rPr lang="en-GB" sz="4000" b="1" dirty="0" err="1" smtClean="0"/>
              <a:t>ya</a:t>
            </a:r>
            <a:r>
              <a:rPr lang="en-GB" sz="4000" b="1" dirty="0" smtClean="0"/>
              <a:t> </a:t>
            </a:r>
            <a:r>
              <a:rPr lang="en-GB" sz="4000" b="1" dirty="0" err="1"/>
              <a:t>kam</a:t>
            </a:r>
            <a:r>
              <a:rPr lang="en-GB" sz="4000" b="1" dirty="0"/>
              <a:t> </a:t>
            </a:r>
            <a:r>
              <a:rPr lang="en-GB" sz="4000" b="1" dirty="0" err="1"/>
              <a:t>ji</a:t>
            </a:r>
            <a:r>
              <a:rPr lang="en-GB" sz="4000" b="1" dirty="0"/>
              <a:t> </a:t>
            </a:r>
            <a:r>
              <a:rPr lang="en-GB" sz="4000" b="1" dirty="0" err="1"/>
              <a:t>na</a:t>
            </a:r>
            <a:r>
              <a:rPr lang="en-GB" sz="4000" b="1" dirty="0"/>
              <a:t> </a:t>
            </a:r>
            <a:r>
              <a:rPr lang="en-GB" sz="4000" b="1" dirty="0" err="1"/>
              <a:t>si</a:t>
            </a:r>
            <a:r>
              <a:rPr lang="en-GB" sz="4000" b="1" dirty="0"/>
              <a:t> </a:t>
            </a:r>
            <a:r>
              <a:rPr lang="en-GB" sz="4000" b="1" dirty="0" err="1" smtClean="0"/>
              <a:t>Ibu</a:t>
            </a:r>
            <a:r>
              <a:rPr lang="en-GB" sz="4000" b="1" dirty="0" smtClean="0"/>
              <a:t> </a:t>
            </a:r>
            <a:r>
              <a:rPr lang="en-GB" sz="4000" b="1" dirty="0" err="1"/>
              <a:t>chimo</a:t>
            </a:r>
            <a:endParaRPr lang="en-GB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-471985" y="17213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IBU CHUKWU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37615" y="990597"/>
            <a:ext cx="90063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err="1"/>
              <a:t>idi</a:t>
            </a:r>
            <a:r>
              <a:rPr lang="en-GB" sz="4000" b="1" dirty="0"/>
              <a:t> </a:t>
            </a:r>
            <a:r>
              <a:rPr lang="en-GB" sz="4000" b="1" dirty="0" err="1"/>
              <a:t>ebube</a:t>
            </a:r>
            <a:r>
              <a:rPr lang="en-GB" sz="4000" b="1" dirty="0"/>
              <a:t> </a:t>
            </a:r>
            <a:r>
              <a:rPr lang="en-GB" sz="4000" b="1" dirty="0" err="1"/>
              <a:t>idi</a:t>
            </a:r>
            <a:r>
              <a:rPr lang="en-GB" sz="4000" b="1" dirty="0"/>
              <a:t> </a:t>
            </a:r>
            <a:r>
              <a:rPr lang="en-GB" sz="4000" b="1" dirty="0" err="1"/>
              <a:t>omimi</a:t>
            </a:r>
            <a:r>
              <a:rPr lang="en-GB" sz="4000" b="1" dirty="0"/>
              <a:t>, </a:t>
            </a:r>
            <a:endParaRPr lang="en-GB" sz="4000" b="1" dirty="0" smtClean="0"/>
          </a:p>
          <a:p>
            <a:r>
              <a:rPr lang="en-GB" sz="4000" b="1" dirty="0" smtClean="0"/>
              <a:t>IBU </a:t>
            </a:r>
            <a:r>
              <a:rPr lang="en-GB" sz="4000" b="1" dirty="0"/>
              <a:t>alpha </a:t>
            </a:r>
            <a:r>
              <a:rPr lang="en-GB" sz="4000" b="1" dirty="0" err="1"/>
              <a:t>na</a:t>
            </a:r>
            <a:r>
              <a:rPr lang="en-GB" sz="4000" b="1" dirty="0"/>
              <a:t> omega </a:t>
            </a:r>
            <a:r>
              <a:rPr lang="en-GB" sz="4000" b="1" dirty="0" err="1"/>
              <a:t>mo</a:t>
            </a:r>
            <a:r>
              <a:rPr lang="en-GB" sz="4000" b="1" dirty="0"/>
              <a:t>, </a:t>
            </a:r>
            <a:endParaRPr lang="en-GB" sz="4000" b="1" dirty="0" smtClean="0"/>
          </a:p>
          <a:p>
            <a:r>
              <a:rPr lang="en-GB" sz="4000" b="1" dirty="0" err="1" smtClean="0"/>
              <a:t>onye</a:t>
            </a:r>
            <a:r>
              <a:rPr lang="en-GB" sz="4000" b="1" dirty="0" smtClean="0"/>
              <a:t> </a:t>
            </a:r>
            <a:r>
              <a:rPr lang="en-GB" sz="4000" b="1" dirty="0" err="1"/>
              <a:t>mbu</a:t>
            </a:r>
            <a:r>
              <a:rPr lang="en-GB" sz="4000" b="1" dirty="0"/>
              <a:t> </a:t>
            </a:r>
            <a:r>
              <a:rPr lang="en-GB" sz="4000" b="1" dirty="0" err="1"/>
              <a:t>na</a:t>
            </a:r>
            <a:r>
              <a:rPr lang="en-GB" sz="4000" b="1" dirty="0"/>
              <a:t> </a:t>
            </a:r>
            <a:r>
              <a:rPr lang="en-GB" sz="4000" b="1" dirty="0" err="1"/>
              <a:t>onye</a:t>
            </a:r>
            <a:r>
              <a:rPr lang="en-GB" sz="4000" b="1" dirty="0"/>
              <a:t> </a:t>
            </a:r>
            <a:r>
              <a:rPr lang="en-GB" sz="4000" b="1" dirty="0" err="1"/>
              <a:t>ikpe</a:t>
            </a:r>
            <a:r>
              <a:rPr lang="en-GB" sz="4000" b="1" dirty="0"/>
              <a:t> </a:t>
            </a:r>
            <a:r>
              <a:rPr lang="en-GB" sz="4000" b="1" dirty="0" err="1"/>
              <a:t>azu</a:t>
            </a:r>
            <a:r>
              <a:rPr lang="en-GB" sz="4000" b="1" dirty="0"/>
              <a:t>, </a:t>
            </a:r>
            <a:r>
              <a:rPr lang="en-GB" sz="4000" b="1" dirty="0" err="1"/>
              <a:t>mmalite</a:t>
            </a:r>
            <a:r>
              <a:rPr lang="en-GB" sz="4000" b="1" dirty="0"/>
              <a:t> </a:t>
            </a:r>
            <a:r>
              <a:rPr lang="en-GB" sz="4000" b="1" dirty="0" err="1"/>
              <a:t>na</a:t>
            </a:r>
            <a:r>
              <a:rPr lang="en-GB" sz="4000" b="1" dirty="0"/>
              <a:t> </a:t>
            </a:r>
            <a:r>
              <a:rPr lang="en-GB" sz="4000" b="1" smtClean="0"/>
              <a:t>ogwugwuya</a:t>
            </a:r>
            <a:r>
              <a:rPr lang="en-GB" sz="4000" b="1" dirty="0" smtClean="0"/>
              <a:t> </a:t>
            </a:r>
            <a:r>
              <a:rPr lang="en-GB" sz="4000" b="1" dirty="0" err="1"/>
              <a:t>kam</a:t>
            </a:r>
            <a:r>
              <a:rPr lang="en-GB" sz="4000" b="1" dirty="0"/>
              <a:t> </a:t>
            </a:r>
            <a:r>
              <a:rPr lang="en-GB" sz="4000" b="1" dirty="0" err="1"/>
              <a:t>ji</a:t>
            </a:r>
            <a:r>
              <a:rPr lang="en-GB" sz="4000" b="1" dirty="0"/>
              <a:t> </a:t>
            </a:r>
            <a:r>
              <a:rPr lang="en-GB" sz="4000" b="1" dirty="0" err="1"/>
              <a:t>na</a:t>
            </a:r>
            <a:r>
              <a:rPr lang="en-GB" sz="4000" b="1" dirty="0"/>
              <a:t> </a:t>
            </a:r>
            <a:r>
              <a:rPr lang="en-GB" sz="4000" b="1" dirty="0" err="1"/>
              <a:t>si</a:t>
            </a:r>
            <a:r>
              <a:rPr lang="en-GB" sz="4000" b="1" dirty="0"/>
              <a:t> IBU </a:t>
            </a:r>
            <a:r>
              <a:rPr lang="en-GB" sz="4000" b="1" dirty="0" err="1"/>
              <a:t>chimo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568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3135</TotalTime>
  <Words>63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Microsoft account</cp:lastModifiedBy>
  <cp:revision>130</cp:revision>
  <dcterms:created xsi:type="dcterms:W3CDTF">2010-08-26T04:29:37Z</dcterms:created>
  <dcterms:modified xsi:type="dcterms:W3CDTF">2020-02-09T10:05:35Z</dcterms:modified>
</cp:coreProperties>
</file>