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5" d="100"/>
          <a:sy n="55" d="100"/>
        </p:scale>
        <p:origin x="9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/>
              <a:t>imela imela imela okaka</a:t>
            </a:r>
          </a:p>
          <a:p>
            <a:r>
              <a:rPr lang="pt-BR" sz="4400" b="1" dirty="0"/>
              <a:t> imela chineke Imela oyoma</a:t>
            </a:r>
          </a:p>
          <a:p>
            <a:r>
              <a:rPr lang="pt-BR" sz="4400" b="1" dirty="0"/>
              <a:t> imela imela imela okaka</a:t>
            </a:r>
          </a:p>
          <a:p>
            <a:r>
              <a:rPr lang="pt-BR" sz="4400" b="1" dirty="0"/>
              <a:t> imela chineke imela oyoma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IMELA </a:t>
            </a:r>
            <a:r>
              <a:rPr lang="en-US" sz="3600" b="1" dirty="0" err="1"/>
              <a:t>IMELA</a:t>
            </a:r>
            <a:r>
              <a:rPr lang="en-US" sz="3600" b="1" dirty="0"/>
              <a:t> </a:t>
            </a:r>
            <a:r>
              <a:rPr lang="en-US" sz="3600" b="1" dirty="0" err="1"/>
              <a:t>IMELA</a:t>
            </a:r>
            <a:r>
              <a:rPr lang="en-US" sz="3600" b="1" dirty="0"/>
              <a:t> OKAKA</a:t>
            </a:r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2234</TotalTime>
  <Words>24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120</cp:revision>
  <dcterms:created xsi:type="dcterms:W3CDTF">2010-08-26T04:29:37Z</dcterms:created>
  <dcterms:modified xsi:type="dcterms:W3CDTF">2019-12-20T23:05:07Z</dcterms:modified>
</cp:coreProperties>
</file>