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63" d="100"/>
          <a:sy n="63" d="100"/>
        </p:scale>
        <p:origin x="54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11742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err="1"/>
              <a:t>Imela</a:t>
            </a:r>
            <a:r>
              <a:rPr lang="en-GB" sz="3600" b="1" dirty="0"/>
              <a:t>, </a:t>
            </a:r>
            <a:r>
              <a:rPr lang="en-GB" sz="3600" b="1" dirty="0" err="1"/>
              <a:t>Imela</a:t>
            </a:r>
            <a:endParaRPr lang="en-GB" sz="3600" b="1" dirty="0"/>
          </a:p>
          <a:p>
            <a:r>
              <a:rPr lang="en-GB" sz="3600" b="1" dirty="0" err="1"/>
              <a:t>Okaka</a:t>
            </a:r>
            <a:r>
              <a:rPr lang="en-GB" sz="3600" b="1" dirty="0"/>
              <a:t>, </a:t>
            </a:r>
            <a:r>
              <a:rPr lang="en-GB" sz="3600" b="1" dirty="0" err="1"/>
              <a:t>Onyekeruwa</a:t>
            </a:r>
            <a:r>
              <a:rPr lang="en-GB" sz="3600" b="1" dirty="0"/>
              <a:t> (Great and Might creator of the world)</a:t>
            </a:r>
          </a:p>
          <a:p>
            <a:r>
              <a:rPr lang="en-GB" sz="3600" b="1" dirty="0" err="1"/>
              <a:t>Imela</a:t>
            </a:r>
            <a:r>
              <a:rPr lang="en-GB" sz="3600" b="1" dirty="0"/>
              <a:t>, </a:t>
            </a:r>
            <a:r>
              <a:rPr lang="en-GB" sz="3600" b="1" dirty="0" err="1"/>
              <a:t>Imela</a:t>
            </a:r>
            <a:r>
              <a:rPr lang="en-GB" sz="3600" b="1" dirty="0"/>
              <a:t> (Thank You! Thank You!)</a:t>
            </a:r>
          </a:p>
          <a:p>
            <a:r>
              <a:rPr lang="en-GB" sz="3600" b="1" dirty="0" err="1"/>
              <a:t>Eze</a:t>
            </a:r>
            <a:r>
              <a:rPr lang="en-GB" sz="3600" b="1" dirty="0"/>
              <a:t> </a:t>
            </a:r>
            <a:r>
              <a:rPr lang="en-GB" sz="3600" b="1" dirty="0" err="1"/>
              <a:t>mo</a:t>
            </a:r>
            <a:r>
              <a:rPr lang="en-GB" sz="3600" b="1" dirty="0"/>
              <a:t> (My King)</a:t>
            </a:r>
          </a:p>
          <a:p>
            <a:endParaRPr lang="en-US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1295400" y="93006"/>
            <a:ext cx="6553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b="1" u="sng" dirty="0"/>
              <a:t>IMELA </a:t>
            </a:r>
            <a:r>
              <a:rPr lang="en-US" sz="3600" b="1" u="sng" dirty="0" err="1"/>
              <a:t>IMELA</a:t>
            </a:r>
            <a:r>
              <a:rPr lang="en-US" sz="3600" b="1" u="sng" dirty="0"/>
              <a:t> OKAKA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11124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err="1"/>
              <a:t>Onyedikagi</a:t>
            </a:r>
            <a:r>
              <a:rPr lang="en-GB" sz="3600" b="1" dirty="0"/>
              <a:t> (Who is like You?)</a:t>
            </a:r>
          </a:p>
          <a:p>
            <a:r>
              <a:rPr lang="en-GB" sz="3600" b="1" dirty="0"/>
              <a:t>Ekene </a:t>
            </a:r>
            <a:r>
              <a:rPr lang="en-GB" sz="3600" b="1" dirty="0" err="1"/>
              <a:t>diri</a:t>
            </a:r>
            <a:r>
              <a:rPr lang="en-GB" sz="3600" b="1" dirty="0"/>
              <a:t> </a:t>
            </a:r>
            <a:r>
              <a:rPr lang="en-GB" sz="3600" b="1" dirty="0" err="1"/>
              <a:t>gi</a:t>
            </a:r>
            <a:r>
              <a:rPr lang="en-GB" sz="3600" b="1" dirty="0"/>
              <a:t> (All Glory belongs to You)</a:t>
            </a:r>
          </a:p>
          <a:p>
            <a:r>
              <a:rPr lang="en-GB" sz="3600" b="1" dirty="0" err="1"/>
              <a:t>Onye</a:t>
            </a:r>
            <a:r>
              <a:rPr lang="en-GB" sz="3600" b="1" dirty="0"/>
              <a:t> ne </a:t>
            </a:r>
            <a:r>
              <a:rPr lang="en-GB" sz="3600" b="1" dirty="0" err="1"/>
              <a:t>mema</a:t>
            </a:r>
            <a:r>
              <a:rPr lang="en-GB" sz="3600" b="1" dirty="0"/>
              <a:t> (He who does good)</a:t>
            </a:r>
          </a:p>
          <a:p>
            <a:r>
              <a:rPr lang="en-GB" sz="3600" b="1" dirty="0" err="1"/>
              <a:t>Onyedikagi</a:t>
            </a:r>
            <a:r>
              <a:rPr lang="en-GB" sz="3600" b="1" dirty="0"/>
              <a:t> (Who is like You?)</a:t>
            </a:r>
          </a:p>
          <a:p>
            <a:r>
              <a:rPr lang="en-GB" sz="3600" b="1" dirty="0"/>
              <a:t>Ekene </a:t>
            </a:r>
            <a:r>
              <a:rPr lang="en-GB" sz="3600" b="1" dirty="0" err="1"/>
              <a:t>diri</a:t>
            </a:r>
            <a:r>
              <a:rPr lang="en-GB" sz="3600" b="1" dirty="0"/>
              <a:t> </a:t>
            </a:r>
            <a:r>
              <a:rPr lang="en-GB" sz="3600" b="1" dirty="0" err="1"/>
              <a:t>gi</a:t>
            </a:r>
            <a:r>
              <a:rPr lang="en-GB" sz="3600" b="1" dirty="0"/>
              <a:t> (All Glory belongs to You)</a:t>
            </a:r>
          </a:p>
          <a:p>
            <a:r>
              <a:rPr lang="en-GB" sz="3600" b="1" dirty="0" err="1"/>
              <a:t>Onye</a:t>
            </a:r>
            <a:r>
              <a:rPr lang="en-GB" sz="3600" b="1" dirty="0"/>
              <a:t> </a:t>
            </a:r>
            <a:r>
              <a:rPr lang="en-GB" sz="3600" b="1" dirty="0" err="1"/>
              <a:t>nagworia</a:t>
            </a:r>
            <a:r>
              <a:rPr lang="en-GB" sz="3600" b="1" dirty="0"/>
              <a:t> (Mighty Healer)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26950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5692</TotalTime>
  <Words>83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Verdana</vt:lpstr>
      <vt:lpstr>Wingdings 2</vt:lpstr>
      <vt:lpstr>Verve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 Church</cp:lastModifiedBy>
  <cp:revision>155</cp:revision>
  <dcterms:created xsi:type="dcterms:W3CDTF">2010-08-26T04:29:37Z</dcterms:created>
  <dcterms:modified xsi:type="dcterms:W3CDTF">2019-12-01T10:28:57Z</dcterms:modified>
</cp:coreProperties>
</file>