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 autoAdjust="0"/>
    <p:restoredTop sz="94660"/>
  </p:normalViewPr>
  <p:slideViewPr>
    <p:cSldViewPr>
      <p:cViewPr varScale="1">
        <p:scale>
          <a:sx n="35" d="100"/>
          <a:sy n="35" d="100"/>
        </p:scale>
        <p:origin x="222" y="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078998"/>
            <a:ext cx="8991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Jehovah </a:t>
            </a:r>
            <a:r>
              <a:rPr lang="en-US" sz="4000" b="1" dirty="0"/>
              <a:t>I di </a:t>
            </a:r>
            <a:r>
              <a:rPr lang="en-US" sz="4000" b="1" dirty="0" err="1"/>
              <a:t>ebube</a:t>
            </a:r>
            <a:r>
              <a:rPr lang="en-US" sz="4000" b="1" dirty="0"/>
              <a:t> </a:t>
            </a:r>
            <a:r>
              <a:rPr lang="en-US" sz="4000" b="1" dirty="0" err="1"/>
              <a:t>n’ebe</a:t>
            </a:r>
            <a:r>
              <a:rPr lang="en-US" sz="4000" b="1" dirty="0"/>
              <a:t> m no</a:t>
            </a:r>
          </a:p>
          <a:p>
            <a:r>
              <a:rPr lang="en-US" sz="4000" b="1" dirty="0"/>
              <a:t>Jehovah I di </a:t>
            </a:r>
            <a:r>
              <a:rPr lang="en-US" sz="4000" b="1" dirty="0" err="1"/>
              <a:t>ebube</a:t>
            </a:r>
            <a:endParaRPr lang="en-US" sz="4000" b="1" dirty="0"/>
          </a:p>
          <a:p>
            <a:r>
              <a:rPr lang="en-US" sz="4000" b="1" dirty="0" err="1"/>
              <a:t>N’eligwe</a:t>
            </a:r>
            <a:r>
              <a:rPr lang="en-US" sz="4000" b="1" dirty="0"/>
              <a:t>, </a:t>
            </a:r>
            <a:r>
              <a:rPr lang="en-US" sz="4000" b="1" dirty="0" err="1"/>
              <a:t>ibu</a:t>
            </a:r>
            <a:r>
              <a:rPr lang="en-US" sz="4000" b="1" dirty="0"/>
              <a:t> </a:t>
            </a:r>
            <a:r>
              <a:rPr lang="en-US" sz="4000" b="1" dirty="0" err="1"/>
              <a:t>Eze</a:t>
            </a:r>
            <a:r>
              <a:rPr lang="en-US" sz="4000" b="1" dirty="0"/>
              <a:t>, </a:t>
            </a:r>
            <a:r>
              <a:rPr lang="en-US" sz="4000" b="1" dirty="0" err="1"/>
              <a:t>n’elu</a:t>
            </a:r>
            <a:r>
              <a:rPr lang="en-US" sz="4000" b="1" dirty="0"/>
              <a:t> </a:t>
            </a:r>
            <a:r>
              <a:rPr lang="en-US" sz="4000" b="1" dirty="0" err="1"/>
              <a:t>uwa</a:t>
            </a:r>
            <a:endParaRPr lang="en-US" sz="4000" b="1" dirty="0"/>
          </a:p>
          <a:p>
            <a:r>
              <a:rPr lang="en-US" sz="4000" b="1" dirty="0"/>
              <a:t>I </a:t>
            </a:r>
            <a:r>
              <a:rPr lang="en-US" sz="4000" b="1" dirty="0" err="1"/>
              <a:t>na</a:t>
            </a:r>
            <a:r>
              <a:rPr lang="en-US" sz="4000" b="1" dirty="0"/>
              <a:t> </a:t>
            </a:r>
            <a:r>
              <a:rPr lang="en-US" sz="4000" b="1" dirty="0" err="1"/>
              <a:t>achi</a:t>
            </a:r>
            <a:r>
              <a:rPr lang="en-US" sz="4000" b="1" dirty="0"/>
              <a:t> </a:t>
            </a:r>
            <a:r>
              <a:rPr lang="en-US" sz="4000" b="1" dirty="0" err="1"/>
              <a:t>achi</a:t>
            </a:r>
            <a:r>
              <a:rPr lang="en-US" sz="4000" b="1" dirty="0"/>
              <a:t>, </a:t>
            </a:r>
            <a:r>
              <a:rPr lang="en-US" sz="4000" b="1" dirty="0" err="1"/>
              <a:t>n’ala</a:t>
            </a:r>
            <a:r>
              <a:rPr lang="en-US" sz="4000" b="1" dirty="0"/>
              <a:t> </a:t>
            </a:r>
            <a:r>
              <a:rPr lang="en-US" sz="4000" b="1" dirty="0" err="1"/>
              <a:t>mmuo</a:t>
            </a:r>
            <a:endParaRPr lang="en-US" sz="4000" b="1" dirty="0"/>
          </a:p>
          <a:p>
            <a:r>
              <a:rPr lang="en-US" sz="4000" b="1" dirty="0"/>
              <a:t>I </a:t>
            </a:r>
            <a:r>
              <a:rPr lang="en-US" sz="4000" b="1" dirty="0" err="1"/>
              <a:t>bu</a:t>
            </a:r>
            <a:r>
              <a:rPr lang="en-US" sz="4000" b="1" dirty="0"/>
              <a:t> dike </a:t>
            </a:r>
            <a:r>
              <a:rPr lang="en-US" sz="4000" b="1" dirty="0" err="1"/>
              <a:t>n’agha</a:t>
            </a:r>
            <a:r>
              <a:rPr lang="en-US" sz="4000" b="1" dirty="0"/>
              <a:t>, Jehovah I di </a:t>
            </a:r>
            <a:r>
              <a:rPr lang="en-US" sz="4000" b="1" dirty="0" err="1"/>
              <a:t>ebube</a:t>
            </a:r>
            <a:r>
              <a:rPr lang="en-US" sz="4000" b="1" dirty="0"/>
              <a:t>.</a:t>
            </a:r>
          </a:p>
          <a:p>
            <a:endParaRPr lang="en-US" sz="40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1295400" y="93006"/>
            <a:ext cx="6553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u="sng" dirty="0"/>
              <a:t>JEHOVAH I DI EBUBE N’EBE M NO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5690</TotalTime>
  <Words>42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Century Gothic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153</cp:revision>
  <dcterms:created xsi:type="dcterms:W3CDTF">2010-08-26T04:29:37Z</dcterms:created>
  <dcterms:modified xsi:type="dcterms:W3CDTF">2019-11-29T22:22:43Z</dcterms:modified>
</cp:coreProperties>
</file>