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70" d="100"/>
          <a:sy n="70" d="100"/>
        </p:scale>
        <p:origin x="159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127475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Jesus </a:t>
            </a:r>
            <a:r>
              <a:rPr lang="en-GB" sz="4000" b="1" dirty="0" err="1"/>
              <a:t>Ome</a:t>
            </a:r>
            <a:r>
              <a:rPr lang="en-GB" sz="4000" b="1" dirty="0"/>
              <a:t> </a:t>
            </a:r>
            <a:r>
              <a:rPr lang="en-GB" sz="4000" b="1" dirty="0" err="1" smtClean="0"/>
              <a:t>kannaya</a:t>
            </a:r>
            <a:endParaRPr lang="en-GB" sz="4000" b="1" dirty="0"/>
          </a:p>
          <a:p>
            <a:r>
              <a:rPr lang="en-GB" sz="4000" b="1" dirty="0"/>
              <a:t>I worship You today</a:t>
            </a:r>
          </a:p>
          <a:p>
            <a:r>
              <a:rPr lang="en-GB" sz="4000" b="1" dirty="0"/>
              <a:t>Jesus </a:t>
            </a:r>
            <a:r>
              <a:rPr lang="en-GB" sz="4000" b="1" dirty="0" err="1"/>
              <a:t>ome</a:t>
            </a:r>
            <a:r>
              <a:rPr lang="en-GB" sz="4000" b="1" dirty="0"/>
              <a:t> </a:t>
            </a:r>
            <a:r>
              <a:rPr lang="en-GB" sz="4000" b="1" dirty="0" err="1" smtClean="0"/>
              <a:t>kannaya</a:t>
            </a:r>
            <a:endParaRPr lang="en-GB" sz="4000" b="1" dirty="0"/>
          </a:p>
          <a:p>
            <a:r>
              <a:rPr lang="en-GB" sz="4000" b="1" dirty="0"/>
              <a:t>I bow before Your </a:t>
            </a:r>
            <a:r>
              <a:rPr lang="en-GB" sz="4000" b="1" dirty="0" smtClean="0"/>
              <a:t>throne</a:t>
            </a:r>
            <a:endParaRPr lang="en-GB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u="sng" dirty="0" smtClean="0">
                <a:latin typeface="Arial Black" pitchFamily="34" charset="0"/>
                <a:cs typeface="Times New Roman" pitchFamily="18" charset="0"/>
              </a:rPr>
              <a:t>JESUS OME KANNAYA</a:t>
            </a:r>
            <a:endParaRPr lang="nn-NO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42164" y="1143000"/>
            <a:ext cx="8991600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Nara </a:t>
            </a:r>
            <a:r>
              <a:rPr lang="en-GB" sz="4000" b="1" dirty="0" err="1"/>
              <a:t>Nara</a:t>
            </a:r>
            <a:r>
              <a:rPr lang="en-GB" sz="4000" b="1" dirty="0"/>
              <a:t> </a:t>
            </a:r>
            <a:r>
              <a:rPr lang="en-GB" sz="4000" b="1" dirty="0" err="1"/>
              <a:t>Nara</a:t>
            </a:r>
            <a:r>
              <a:rPr lang="en-GB" sz="4000" b="1" dirty="0"/>
              <a:t> </a:t>
            </a:r>
            <a:r>
              <a:rPr lang="en-GB" sz="4000" b="1" dirty="0" smtClean="0"/>
              <a:t>oh</a:t>
            </a:r>
            <a:endParaRPr lang="en-GB" sz="4000" b="1" dirty="0"/>
          </a:p>
          <a:p>
            <a:r>
              <a:rPr lang="en-GB" sz="4000" b="1" dirty="0"/>
              <a:t>Nara </a:t>
            </a:r>
            <a:r>
              <a:rPr lang="en-GB" sz="4000" b="1" dirty="0" err="1"/>
              <a:t>ekelem</a:t>
            </a:r>
            <a:r>
              <a:rPr lang="en-GB" sz="4000" b="1" dirty="0"/>
              <a:t> </a:t>
            </a:r>
            <a:r>
              <a:rPr lang="en-GB" sz="4000" b="1" dirty="0" err="1"/>
              <a:t>jiri</a:t>
            </a:r>
            <a:r>
              <a:rPr lang="en-GB" sz="4000" b="1" dirty="0"/>
              <a:t> </a:t>
            </a:r>
            <a:r>
              <a:rPr lang="en-GB" sz="4000" b="1" dirty="0" err="1"/>
              <a:t>bia</a:t>
            </a:r>
            <a:endParaRPr lang="en-GB" sz="4000" b="1" dirty="0"/>
          </a:p>
          <a:p>
            <a:r>
              <a:rPr lang="en-GB" sz="4000" b="1" dirty="0" err="1"/>
              <a:t>Onye</a:t>
            </a:r>
            <a:r>
              <a:rPr lang="en-GB" sz="4000" b="1" dirty="0"/>
              <a:t> di </a:t>
            </a:r>
            <a:r>
              <a:rPr lang="en-GB" sz="4000" b="1" dirty="0" smtClean="0"/>
              <a:t>Nara </a:t>
            </a:r>
            <a:r>
              <a:rPr lang="en-GB" sz="4000" b="1" dirty="0" err="1"/>
              <a:t>Nara</a:t>
            </a:r>
            <a:r>
              <a:rPr lang="en-GB" sz="4000" b="1" dirty="0"/>
              <a:t> </a:t>
            </a:r>
            <a:r>
              <a:rPr lang="en-GB" sz="4000" b="1" dirty="0" err="1"/>
              <a:t>Nara</a:t>
            </a:r>
            <a:r>
              <a:rPr lang="en-GB" sz="4000" b="1" dirty="0"/>
              <a:t> oh </a:t>
            </a:r>
            <a:r>
              <a:rPr lang="en-GB" sz="4000" b="1" dirty="0" smtClean="0"/>
              <a:t>Nara </a:t>
            </a:r>
            <a:r>
              <a:rPr lang="en-GB" sz="4000" b="1" dirty="0" err="1"/>
              <a:t>ekelem</a:t>
            </a:r>
            <a:r>
              <a:rPr lang="en-GB" sz="4000" b="1" dirty="0"/>
              <a:t> </a:t>
            </a:r>
            <a:r>
              <a:rPr lang="en-GB" sz="4000" b="1" dirty="0" err="1"/>
              <a:t>jiri</a:t>
            </a:r>
            <a:r>
              <a:rPr lang="en-GB" sz="4000" b="1" dirty="0"/>
              <a:t> </a:t>
            </a:r>
            <a:r>
              <a:rPr lang="en-GB" sz="4000" b="1" dirty="0" err="1"/>
              <a:t>bia</a:t>
            </a:r>
            <a:endParaRPr lang="en-GB" sz="4000" b="1" dirty="0"/>
          </a:p>
          <a:p>
            <a:r>
              <a:rPr lang="en-GB" sz="4000" b="1" dirty="0" err="1"/>
              <a:t>onye</a:t>
            </a:r>
            <a:r>
              <a:rPr lang="en-GB" sz="4000" b="1" dirty="0"/>
              <a:t> di </a:t>
            </a:r>
            <a:r>
              <a:rPr lang="en-GB" sz="4000" b="1" dirty="0" err="1"/>
              <a:t>nso</a:t>
            </a:r>
            <a:endParaRPr lang="en-GB" sz="4000" b="1" dirty="0"/>
          </a:p>
          <a:p>
            <a:r>
              <a:rPr lang="en-GB" sz="4000" b="1" dirty="0" err="1"/>
              <a:t>Onye</a:t>
            </a:r>
            <a:r>
              <a:rPr lang="en-GB" sz="4000" b="1" dirty="0"/>
              <a:t> di </a:t>
            </a:r>
            <a:r>
              <a:rPr lang="en-GB" sz="4000" b="1" dirty="0" err="1"/>
              <a:t>nso</a:t>
            </a:r>
            <a:r>
              <a:rPr lang="en-GB" sz="4000" b="1" dirty="0"/>
              <a:t> </a:t>
            </a:r>
            <a:endParaRPr lang="en-GB" sz="4000" b="1" dirty="0" smtClean="0"/>
          </a:p>
          <a:p>
            <a:r>
              <a:rPr lang="en-GB" sz="4000" b="1" dirty="0" smtClean="0"/>
              <a:t>I </a:t>
            </a:r>
            <a:r>
              <a:rPr lang="en-GB" sz="4000" b="1" dirty="0"/>
              <a:t>lift my hands to </a:t>
            </a:r>
            <a:r>
              <a:rPr lang="en-GB" sz="4000" b="1" dirty="0" smtClean="0"/>
              <a:t>You</a:t>
            </a:r>
          </a:p>
          <a:p>
            <a:r>
              <a:rPr lang="en-GB" sz="4000" b="1" dirty="0" err="1" smtClean="0"/>
              <a:t>Onye</a:t>
            </a:r>
            <a:r>
              <a:rPr lang="en-GB" sz="4000" b="1" dirty="0" smtClean="0"/>
              <a:t> di </a:t>
            </a:r>
            <a:r>
              <a:rPr lang="en-GB" sz="4000" b="1" dirty="0" err="1" smtClean="0"/>
              <a:t>nso</a:t>
            </a:r>
            <a:r>
              <a:rPr lang="en-GB" sz="4000" b="1" smtClean="0"/>
              <a:t>, </a:t>
            </a:r>
          </a:p>
          <a:p>
            <a:r>
              <a:rPr lang="en-GB" sz="4000" b="1" smtClean="0"/>
              <a:t>Cause </a:t>
            </a:r>
            <a:r>
              <a:rPr lang="en-GB" sz="4000" b="1" dirty="0"/>
              <a:t>only You deserve it</a:t>
            </a:r>
          </a:p>
          <a:p>
            <a:r>
              <a:rPr lang="en-GB" sz="4000" b="1" dirty="0" err="1"/>
              <a:t>Onye</a:t>
            </a:r>
            <a:r>
              <a:rPr lang="en-GB" sz="4000" b="1" dirty="0"/>
              <a:t> di </a:t>
            </a:r>
            <a:r>
              <a:rPr lang="en-GB" sz="4000" b="1" dirty="0" err="1"/>
              <a:t>nso</a:t>
            </a:r>
            <a:r>
              <a:rPr lang="en-GB" sz="4000" b="1" dirty="0"/>
              <a:t>, (Holy One)</a:t>
            </a:r>
          </a:p>
          <a:p>
            <a:r>
              <a:rPr lang="en-GB" sz="4000" b="1" dirty="0" err="1"/>
              <a:t>ihi</a:t>
            </a:r>
            <a:r>
              <a:rPr lang="en-GB" sz="4000" b="1" dirty="0"/>
              <a:t> </a:t>
            </a:r>
            <a:r>
              <a:rPr lang="en-GB" sz="4000" b="1" dirty="0" err="1"/>
              <a:t>nemerem</a:t>
            </a:r>
            <a:r>
              <a:rPr lang="en-GB" sz="4000" b="1" dirty="0"/>
              <a:t> </a:t>
            </a:r>
            <a:r>
              <a:rPr lang="en-GB" sz="4000" b="1" dirty="0" err="1"/>
              <a:t>ebuka</a:t>
            </a:r>
            <a:r>
              <a:rPr lang="en-GB" sz="4000" b="1" dirty="0"/>
              <a:t> (What You are doing for me is too big)</a:t>
            </a:r>
          </a:p>
          <a:p>
            <a:r>
              <a:rPr lang="en-GB" sz="4000" b="1" dirty="0" err="1"/>
              <a:t>Chionye</a:t>
            </a:r>
            <a:r>
              <a:rPr lang="en-GB" sz="4000" b="1" dirty="0"/>
              <a:t> di </a:t>
            </a:r>
            <a:r>
              <a:rPr lang="en-GB" sz="4000" b="1" dirty="0" err="1"/>
              <a:t>nso</a:t>
            </a:r>
            <a:r>
              <a:rPr lang="en-GB" sz="4000" b="1" dirty="0"/>
              <a:t>, (Holy one)</a:t>
            </a:r>
          </a:p>
          <a:p>
            <a:r>
              <a:rPr lang="en-GB" sz="4000" b="1" dirty="0"/>
              <a:t>To You I give my all</a:t>
            </a:r>
          </a:p>
        </p:txBody>
      </p:sp>
    </p:spTree>
    <p:extLst>
      <p:ext uri="{BB962C8B-B14F-4D97-AF65-F5344CB8AC3E}">
        <p14:creationId xmlns:p14="http://schemas.microsoft.com/office/powerpoint/2010/main" val="14947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5600</TotalTime>
  <Words>93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176</cp:revision>
  <dcterms:created xsi:type="dcterms:W3CDTF">2010-08-26T04:29:37Z</dcterms:created>
  <dcterms:modified xsi:type="dcterms:W3CDTF">2019-12-07T23:16:47Z</dcterms:modified>
</cp:coreProperties>
</file>